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9"/>
  </p:notesMasterIdLst>
  <p:sldIdLst>
    <p:sldId id="577" r:id="rId3"/>
    <p:sldId id="644" r:id="rId4"/>
    <p:sldId id="515" r:id="rId5"/>
    <p:sldId id="584" r:id="rId6"/>
    <p:sldId id="591" r:id="rId7"/>
    <p:sldId id="542" r:id="rId8"/>
    <p:sldId id="517" r:id="rId9"/>
    <p:sldId id="585" r:id="rId10"/>
    <p:sldId id="613" r:id="rId11"/>
    <p:sldId id="614" r:id="rId12"/>
    <p:sldId id="615" r:id="rId13"/>
    <p:sldId id="616" r:id="rId14"/>
    <p:sldId id="620" r:id="rId15"/>
    <p:sldId id="607" r:id="rId16"/>
    <p:sldId id="608" r:id="rId17"/>
    <p:sldId id="609" r:id="rId18"/>
    <p:sldId id="610" r:id="rId19"/>
    <p:sldId id="611" r:id="rId20"/>
    <p:sldId id="612" r:id="rId21"/>
    <p:sldId id="605" r:id="rId22"/>
    <p:sldId id="636" r:id="rId23"/>
    <p:sldId id="637" r:id="rId24"/>
    <p:sldId id="638" r:id="rId25"/>
    <p:sldId id="619" r:id="rId26"/>
    <p:sldId id="634" r:id="rId27"/>
    <p:sldId id="639" r:id="rId28"/>
    <p:sldId id="642" r:id="rId29"/>
    <p:sldId id="635" r:id="rId30"/>
    <p:sldId id="640" r:id="rId31"/>
    <p:sldId id="641" r:id="rId32"/>
    <p:sldId id="621" r:id="rId33"/>
    <p:sldId id="633" r:id="rId34"/>
    <p:sldId id="623" r:id="rId35"/>
    <p:sldId id="624" r:id="rId36"/>
    <p:sldId id="625" r:id="rId37"/>
    <p:sldId id="626" r:id="rId38"/>
    <p:sldId id="627" r:id="rId39"/>
    <p:sldId id="632" r:id="rId40"/>
    <p:sldId id="606" r:id="rId41"/>
    <p:sldId id="643" r:id="rId42"/>
    <p:sldId id="618" r:id="rId43"/>
    <p:sldId id="617" r:id="rId44"/>
    <p:sldId id="583" r:id="rId45"/>
    <p:sldId id="578" r:id="rId46"/>
    <p:sldId id="579" r:id="rId47"/>
    <p:sldId id="645" r:id="rId4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B9B8"/>
    <a:srgbClr val="EAAE06"/>
    <a:srgbClr val="B61219"/>
    <a:srgbClr val="F57F60"/>
    <a:srgbClr val="533D3B"/>
    <a:srgbClr val="74B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3193" autoAdjust="0"/>
  </p:normalViewPr>
  <p:slideViewPr>
    <p:cSldViewPr snapToGrid="0">
      <p:cViewPr varScale="1">
        <p:scale>
          <a:sx n="116" d="100"/>
          <a:sy n="116" d="100"/>
        </p:scale>
        <p:origin x="-10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A998E5-E218-407F-A658-F3B60D7AB9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FC6F33E-51AC-4DED-B1C5-8BB47EE5FA49}">
      <dgm:prSet phldrT="[文本]"/>
      <dgm:spPr>
        <a:solidFill>
          <a:srgbClr val="3BB9B8"/>
        </a:solidFill>
        <a:ln>
          <a:noFill/>
        </a:ln>
      </dgm:spPr>
      <dgm:t>
        <a:bodyPr/>
        <a:lstStyle/>
        <a:p>
          <a:r>
            <a:rPr lang="en-US" altLang="zh-CN" dirty="0" smtClean="0"/>
            <a:t>1</a:t>
          </a:r>
          <a:r>
            <a:rPr lang="zh-CN" altLang="en-US" dirty="0" smtClean="0"/>
            <a:t>、如何定义</a:t>
          </a:r>
          <a:r>
            <a:rPr lang="en-US" altLang="zh-CN" dirty="0" err="1" smtClean="0"/>
            <a:t>crm</a:t>
          </a:r>
          <a:endParaRPr lang="zh-CN" altLang="en-US" dirty="0"/>
        </a:p>
      </dgm:t>
    </dgm:pt>
    <dgm:pt modelId="{D0D3AF1D-E591-4BEF-8CE6-9CCCE8DA826D}" type="parTrans" cxnId="{32A20DF9-19D5-4443-98A5-533455D8F980}">
      <dgm:prSet/>
      <dgm:spPr/>
      <dgm:t>
        <a:bodyPr/>
        <a:lstStyle/>
        <a:p>
          <a:endParaRPr lang="zh-CN" altLang="en-US"/>
        </a:p>
      </dgm:t>
    </dgm:pt>
    <dgm:pt modelId="{9526B3A7-A009-4E0E-9959-57B65F96E61B}" type="sibTrans" cxnId="{32A20DF9-19D5-4443-98A5-533455D8F980}">
      <dgm:prSet/>
      <dgm:spPr/>
      <dgm:t>
        <a:bodyPr/>
        <a:lstStyle/>
        <a:p>
          <a:endParaRPr lang="zh-CN" altLang="en-US"/>
        </a:p>
      </dgm:t>
    </dgm:pt>
    <dgm:pt modelId="{0EC3D22C-D8CF-43E3-944E-1B92473198D5}">
      <dgm:prSet phldrT="[文本]"/>
      <dgm:spPr>
        <a:solidFill>
          <a:srgbClr val="3BB9B8"/>
        </a:solidFill>
        <a:ln>
          <a:noFill/>
        </a:ln>
      </dgm:spPr>
      <dgm:t>
        <a:bodyPr/>
        <a:lstStyle/>
        <a:p>
          <a:r>
            <a:rPr lang="en-US" altLang="zh-CN" dirty="0" smtClean="0"/>
            <a:t>2</a:t>
          </a:r>
          <a:r>
            <a:rPr lang="zh-CN" altLang="en-US" dirty="0" smtClean="0"/>
            <a:t>、如何利用</a:t>
          </a:r>
          <a:r>
            <a:rPr lang="en-US" altLang="en-US" dirty="0" err="1" smtClean="0"/>
            <a:t>ab</a:t>
          </a:r>
          <a:r>
            <a:rPr lang="zh-CN" altLang="en-US" dirty="0" smtClean="0"/>
            <a:t>店策略打造新店铺</a:t>
          </a:r>
          <a:endParaRPr lang="zh-CN" altLang="en-US" dirty="0"/>
        </a:p>
      </dgm:t>
    </dgm:pt>
    <dgm:pt modelId="{F62168F6-8AE9-4CE7-8698-3FBC13F83F9B}" type="parTrans" cxnId="{25600F1D-2DB9-4ABD-9307-D0AA0922DD13}">
      <dgm:prSet/>
      <dgm:spPr/>
      <dgm:t>
        <a:bodyPr/>
        <a:lstStyle/>
        <a:p>
          <a:endParaRPr lang="zh-CN" altLang="en-US"/>
        </a:p>
      </dgm:t>
    </dgm:pt>
    <dgm:pt modelId="{29CFE998-3B74-4739-BA0B-2CDA235DA5D3}" type="sibTrans" cxnId="{25600F1D-2DB9-4ABD-9307-D0AA0922DD13}">
      <dgm:prSet/>
      <dgm:spPr/>
      <dgm:t>
        <a:bodyPr/>
        <a:lstStyle/>
        <a:p>
          <a:endParaRPr lang="zh-CN" altLang="en-US"/>
        </a:p>
      </dgm:t>
    </dgm:pt>
    <dgm:pt modelId="{90AC33BB-1D1B-4FA0-B259-FB4BA20DE59B}">
      <dgm:prSet phldrT="[文本]"/>
      <dgm:spPr>
        <a:solidFill>
          <a:srgbClr val="3BB9B8"/>
        </a:solidFill>
        <a:ln>
          <a:noFill/>
        </a:ln>
      </dgm:spPr>
      <dgm:t>
        <a:bodyPr/>
        <a:lstStyle/>
        <a:p>
          <a:r>
            <a:rPr lang="en-US" altLang="zh-CN" dirty="0" smtClean="0"/>
            <a:t>3</a:t>
          </a:r>
          <a:r>
            <a:rPr lang="zh-CN" altLang="en-US" dirty="0" smtClean="0"/>
            <a:t>、如何善用老顾客策划新的爆款</a:t>
          </a:r>
          <a:endParaRPr lang="zh-CN" altLang="en-US" dirty="0"/>
        </a:p>
      </dgm:t>
    </dgm:pt>
    <dgm:pt modelId="{B44F68EB-767D-4A30-A66F-906B90313F60}" type="parTrans" cxnId="{16624439-A78E-4731-94A5-FB809CDE667F}">
      <dgm:prSet/>
      <dgm:spPr/>
      <dgm:t>
        <a:bodyPr/>
        <a:lstStyle/>
        <a:p>
          <a:endParaRPr lang="zh-CN" altLang="en-US"/>
        </a:p>
      </dgm:t>
    </dgm:pt>
    <dgm:pt modelId="{8C21B03B-1B7E-461C-83D9-76A1F5D9D6CE}" type="sibTrans" cxnId="{16624439-A78E-4731-94A5-FB809CDE667F}">
      <dgm:prSet/>
      <dgm:spPr/>
      <dgm:t>
        <a:bodyPr/>
        <a:lstStyle/>
        <a:p>
          <a:endParaRPr lang="zh-CN" altLang="en-US"/>
        </a:p>
      </dgm:t>
    </dgm:pt>
    <dgm:pt modelId="{A099F742-9C97-4F85-8E7E-F833BE42BC1F}" type="pres">
      <dgm:prSet presAssocID="{42A998E5-E218-407F-A658-F3B60D7AB9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4BB3C12-1602-4598-910B-E22F9025F54C}" type="pres">
      <dgm:prSet presAssocID="{2FC6F33E-51AC-4DED-B1C5-8BB47EE5FA4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9EEE9CB-B561-4D2B-BBFA-3530347F9D5E}" type="pres">
      <dgm:prSet presAssocID="{9526B3A7-A009-4E0E-9959-57B65F96E61B}" presName="spacer" presStyleCnt="0"/>
      <dgm:spPr/>
    </dgm:pt>
    <dgm:pt modelId="{48E3DF9D-AA3C-4EAA-81BE-AD46D1B030F6}" type="pres">
      <dgm:prSet presAssocID="{0EC3D22C-D8CF-43E3-944E-1B92473198D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5284378-0A08-48E3-AE97-0D24C55713A2}" type="pres">
      <dgm:prSet presAssocID="{29CFE998-3B74-4739-BA0B-2CDA235DA5D3}" presName="spacer" presStyleCnt="0"/>
      <dgm:spPr/>
    </dgm:pt>
    <dgm:pt modelId="{D93FAA5B-F3C6-4A17-8DB9-B59942C93EA2}" type="pres">
      <dgm:prSet presAssocID="{90AC33BB-1D1B-4FA0-B259-FB4BA20DE59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CCCE885-13BE-454A-9B4D-CCA295DC3EC4}" type="presOf" srcId="{42A998E5-E218-407F-A658-F3B60D7AB96D}" destId="{A099F742-9C97-4F85-8E7E-F833BE42BC1F}" srcOrd="0" destOrd="0" presId="urn:microsoft.com/office/officeart/2005/8/layout/vList2"/>
    <dgm:cxn modelId="{D8781C82-4DF9-4738-9F4C-26DBBBAE1884}" type="presOf" srcId="{0EC3D22C-D8CF-43E3-944E-1B92473198D5}" destId="{48E3DF9D-AA3C-4EAA-81BE-AD46D1B030F6}" srcOrd="0" destOrd="0" presId="urn:microsoft.com/office/officeart/2005/8/layout/vList2"/>
    <dgm:cxn modelId="{32A20DF9-19D5-4443-98A5-533455D8F980}" srcId="{42A998E5-E218-407F-A658-F3B60D7AB96D}" destId="{2FC6F33E-51AC-4DED-B1C5-8BB47EE5FA49}" srcOrd="0" destOrd="0" parTransId="{D0D3AF1D-E591-4BEF-8CE6-9CCCE8DA826D}" sibTransId="{9526B3A7-A009-4E0E-9959-57B65F96E61B}"/>
    <dgm:cxn modelId="{DB8D74B1-14F3-4139-A08D-C16961D8B8CC}" type="presOf" srcId="{2FC6F33E-51AC-4DED-B1C5-8BB47EE5FA49}" destId="{74BB3C12-1602-4598-910B-E22F9025F54C}" srcOrd="0" destOrd="0" presId="urn:microsoft.com/office/officeart/2005/8/layout/vList2"/>
    <dgm:cxn modelId="{25600F1D-2DB9-4ABD-9307-D0AA0922DD13}" srcId="{42A998E5-E218-407F-A658-F3B60D7AB96D}" destId="{0EC3D22C-D8CF-43E3-944E-1B92473198D5}" srcOrd="1" destOrd="0" parTransId="{F62168F6-8AE9-4CE7-8698-3FBC13F83F9B}" sibTransId="{29CFE998-3B74-4739-BA0B-2CDA235DA5D3}"/>
    <dgm:cxn modelId="{16624439-A78E-4731-94A5-FB809CDE667F}" srcId="{42A998E5-E218-407F-A658-F3B60D7AB96D}" destId="{90AC33BB-1D1B-4FA0-B259-FB4BA20DE59B}" srcOrd="2" destOrd="0" parTransId="{B44F68EB-767D-4A30-A66F-906B90313F60}" sibTransId="{8C21B03B-1B7E-461C-83D9-76A1F5D9D6CE}"/>
    <dgm:cxn modelId="{EE066AAA-1CED-4C12-96EB-26C61F9FAEE2}" type="presOf" srcId="{90AC33BB-1D1B-4FA0-B259-FB4BA20DE59B}" destId="{D93FAA5B-F3C6-4A17-8DB9-B59942C93EA2}" srcOrd="0" destOrd="0" presId="urn:microsoft.com/office/officeart/2005/8/layout/vList2"/>
    <dgm:cxn modelId="{F65274AC-4C79-4E3C-A1B8-C62624C1A82C}" type="presParOf" srcId="{A099F742-9C97-4F85-8E7E-F833BE42BC1F}" destId="{74BB3C12-1602-4598-910B-E22F9025F54C}" srcOrd="0" destOrd="0" presId="urn:microsoft.com/office/officeart/2005/8/layout/vList2"/>
    <dgm:cxn modelId="{4AC3B70B-002F-4A4C-9D04-FF5B3AA66AD6}" type="presParOf" srcId="{A099F742-9C97-4F85-8E7E-F833BE42BC1F}" destId="{C9EEE9CB-B561-4D2B-BBFA-3530347F9D5E}" srcOrd="1" destOrd="0" presId="urn:microsoft.com/office/officeart/2005/8/layout/vList2"/>
    <dgm:cxn modelId="{F3A0D910-C4DC-46CD-AEBD-99CD19FB8648}" type="presParOf" srcId="{A099F742-9C97-4F85-8E7E-F833BE42BC1F}" destId="{48E3DF9D-AA3C-4EAA-81BE-AD46D1B030F6}" srcOrd="2" destOrd="0" presId="urn:microsoft.com/office/officeart/2005/8/layout/vList2"/>
    <dgm:cxn modelId="{844F2014-59F1-4D0D-A250-008722223211}" type="presParOf" srcId="{A099F742-9C97-4F85-8E7E-F833BE42BC1F}" destId="{15284378-0A08-48E3-AE97-0D24C55713A2}" srcOrd="3" destOrd="0" presId="urn:microsoft.com/office/officeart/2005/8/layout/vList2"/>
    <dgm:cxn modelId="{185A090A-513C-4244-833D-9D4EB62B7332}" type="presParOf" srcId="{A099F742-9C97-4F85-8E7E-F833BE42BC1F}" destId="{D93FAA5B-F3C6-4A17-8DB9-B59942C93EA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892780B-D49E-4AC4-AAA0-06142D00D73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AEE5507-6EC7-40F8-A971-98FCEF6A8FEC}">
      <dgm:prSet phldrT="[文本]"/>
      <dgm:spPr>
        <a:solidFill>
          <a:srgbClr val="3BB9B8"/>
        </a:solidFill>
      </dgm:spPr>
      <dgm:t>
        <a:bodyPr/>
        <a:lstStyle/>
        <a:p>
          <a:r>
            <a:rPr lang="en-US" altLang="en-US" dirty="0" smtClean="0"/>
            <a:t>A</a:t>
          </a:r>
          <a:r>
            <a:rPr lang="zh-CN" altLang="en-US" dirty="0" smtClean="0"/>
            <a:t>店</a:t>
          </a:r>
          <a:endParaRPr lang="en-US" altLang="zh-CN" dirty="0" smtClean="0"/>
        </a:p>
        <a:p>
          <a:r>
            <a:rPr lang="zh-CN" altLang="en-US" dirty="0" smtClean="0"/>
            <a:t>汽车香水</a:t>
          </a:r>
          <a:endParaRPr lang="zh-CN" altLang="en-US" dirty="0"/>
        </a:p>
      </dgm:t>
    </dgm:pt>
    <dgm:pt modelId="{C7895BB2-933C-4DE4-9EDB-86F20892B4F6}" type="parTrans" cxnId="{7BC4AA7E-1429-4C2D-9409-A6D3D91BB3BD}">
      <dgm:prSet/>
      <dgm:spPr/>
      <dgm:t>
        <a:bodyPr/>
        <a:lstStyle/>
        <a:p>
          <a:endParaRPr lang="zh-CN" altLang="en-US"/>
        </a:p>
      </dgm:t>
    </dgm:pt>
    <dgm:pt modelId="{0BC77CBD-F36D-4F38-940E-649F630BF435}" type="sibTrans" cxnId="{7BC4AA7E-1429-4C2D-9409-A6D3D91BB3BD}">
      <dgm:prSet/>
      <dgm:spPr>
        <a:solidFill>
          <a:srgbClr val="3BB9B8"/>
        </a:solidFill>
      </dgm:spPr>
      <dgm:t>
        <a:bodyPr/>
        <a:lstStyle/>
        <a:p>
          <a:endParaRPr lang="zh-CN" altLang="en-US"/>
        </a:p>
      </dgm:t>
    </dgm:pt>
    <dgm:pt modelId="{5B6AF44D-E842-4A39-9B10-FCBEBC4CCB1E}">
      <dgm:prSet phldrT="[文本]"/>
      <dgm:spPr>
        <a:solidFill>
          <a:srgbClr val="3BB9B8"/>
        </a:solidFill>
      </dgm:spPr>
      <dgm:t>
        <a:bodyPr/>
        <a:lstStyle/>
        <a:p>
          <a:r>
            <a:rPr lang="en-US" altLang="zh-CN" dirty="0" smtClean="0"/>
            <a:t>B</a:t>
          </a:r>
          <a:r>
            <a:rPr lang="zh-CN" altLang="en-US" dirty="0" smtClean="0"/>
            <a:t>店</a:t>
          </a:r>
          <a:endParaRPr lang="en-US" altLang="zh-CN" dirty="0" smtClean="0"/>
        </a:p>
        <a:p>
          <a:r>
            <a:rPr lang="zh-CN" altLang="en-US" dirty="0" smtClean="0"/>
            <a:t>专车专营店</a:t>
          </a:r>
          <a:endParaRPr lang="zh-CN" altLang="en-US" dirty="0"/>
        </a:p>
      </dgm:t>
    </dgm:pt>
    <dgm:pt modelId="{8782DFF5-C4E9-481F-90A2-DC577A730DF1}" type="parTrans" cxnId="{51CBD68B-B990-47AB-A17A-484F1D639AA5}">
      <dgm:prSet/>
      <dgm:spPr/>
      <dgm:t>
        <a:bodyPr/>
        <a:lstStyle/>
        <a:p>
          <a:endParaRPr lang="zh-CN" altLang="en-US"/>
        </a:p>
      </dgm:t>
    </dgm:pt>
    <dgm:pt modelId="{3063274B-5E88-420A-AD0D-12DFDFE0AF81}" type="sibTrans" cxnId="{51CBD68B-B990-47AB-A17A-484F1D639AA5}">
      <dgm:prSet/>
      <dgm:spPr/>
      <dgm:t>
        <a:bodyPr/>
        <a:lstStyle/>
        <a:p>
          <a:endParaRPr lang="zh-CN" altLang="en-US"/>
        </a:p>
      </dgm:t>
    </dgm:pt>
    <dgm:pt modelId="{0675B42E-296C-40F9-9803-82637223BEC1}" type="pres">
      <dgm:prSet presAssocID="{5892780B-D49E-4AC4-AAA0-06142D00D738}" presName="Name0" presStyleCnt="0">
        <dgm:presLayoutVars>
          <dgm:dir/>
          <dgm:resizeHandles val="exact"/>
        </dgm:presLayoutVars>
      </dgm:prSet>
      <dgm:spPr/>
    </dgm:pt>
    <dgm:pt modelId="{1DB3C10A-CE26-4BC1-9B7E-FB78EA19B565}" type="pres">
      <dgm:prSet presAssocID="{DAEE5507-6EC7-40F8-A971-98FCEF6A8FE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084B608-F499-49A1-A72B-6FC2D200EBAC}" type="pres">
      <dgm:prSet presAssocID="{0BC77CBD-F36D-4F38-940E-649F630BF435}" presName="sibTrans" presStyleLbl="sibTrans2D1" presStyleIdx="0" presStyleCnt="1"/>
      <dgm:spPr/>
      <dgm:t>
        <a:bodyPr/>
        <a:lstStyle/>
        <a:p>
          <a:endParaRPr lang="zh-CN" altLang="en-US"/>
        </a:p>
      </dgm:t>
    </dgm:pt>
    <dgm:pt modelId="{49F3CFAE-548F-4396-B859-EB0EF367BB90}" type="pres">
      <dgm:prSet presAssocID="{0BC77CBD-F36D-4F38-940E-649F630BF435}" presName="connectorText" presStyleLbl="sibTrans2D1" presStyleIdx="0" presStyleCnt="1"/>
      <dgm:spPr/>
      <dgm:t>
        <a:bodyPr/>
        <a:lstStyle/>
        <a:p>
          <a:endParaRPr lang="zh-CN" altLang="en-US"/>
        </a:p>
      </dgm:t>
    </dgm:pt>
    <dgm:pt modelId="{C95364C0-C2AF-450A-90B8-7A4529CDEECB}" type="pres">
      <dgm:prSet presAssocID="{5B6AF44D-E842-4A39-9B10-FCBEBC4CCB1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618AB56-85E0-43C9-9254-71828872A4A2}" type="presOf" srcId="{DAEE5507-6EC7-40F8-A971-98FCEF6A8FEC}" destId="{1DB3C10A-CE26-4BC1-9B7E-FB78EA19B565}" srcOrd="0" destOrd="0" presId="urn:microsoft.com/office/officeart/2005/8/layout/process1"/>
    <dgm:cxn modelId="{EB378DE8-5FC8-4CE9-8A29-ABB2916A89B0}" type="presOf" srcId="{0BC77CBD-F36D-4F38-940E-649F630BF435}" destId="{7084B608-F499-49A1-A72B-6FC2D200EBAC}" srcOrd="0" destOrd="0" presId="urn:microsoft.com/office/officeart/2005/8/layout/process1"/>
    <dgm:cxn modelId="{CF3FCA6A-2B1C-4307-AC5B-576B3700D420}" type="presOf" srcId="{5892780B-D49E-4AC4-AAA0-06142D00D738}" destId="{0675B42E-296C-40F9-9803-82637223BEC1}" srcOrd="0" destOrd="0" presId="urn:microsoft.com/office/officeart/2005/8/layout/process1"/>
    <dgm:cxn modelId="{51CBD68B-B990-47AB-A17A-484F1D639AA5}" srcId="{5892780B-D49E-4AC4-AAA0-06142D00D738}" destId="{5B6AF44D-E842-4A39-9B10-FCBEBC4CCB1E}" srcOrd="1" destOrd="0" parTransId="{8782DFF5-C4E9-481F-90A2-DC577A730DF1}" sibTransId="{3063274B-5E88-420A-AD0D-12DFDFE0AF81}"/>
    <dgm:cxn modelId="{43118644-2FE7-44B9-8F38-6B21B88C4D62}" type="presOf" srcId="{0BC77CBD-F36D-4F38-940E-649F630BF435}" destId="{49F3CFAE-548F-4396-B859-EB0EF367BB90}" srcOrd="1" destOrd="0" presId="urn:microsoft.com/office/officeart/2005/8/layout/process1"/>
    <dgm:cxn modelId="{7BC4AA7E-1429-4C2D-9409-A6D3D91BB3BD}" srcId="{5892780B-D49E-4AC4-AAA0-06142D00D738}" destId="{DAEE5507-6EC7-40F8-A971-98FCEF6A8FEC}" srcOrd="0" destOrd="0" parTransId="{C7895BB2-933C-4DE4-9EDB-86F20892B4F6}" sibTransId="{0BC77CBD-F36D-4F38-940E-649F630BF435}"/>
    <dgm:cxn modelId="{C57682D7-749B-40E6-A0BF-B74AD5D32DBB}" type="presOf" srcId="{5B6AF44D-E842-4A39-9B10-FCBEBC4CCB1E}" destId="{C95364C0-C2AF-450A-90B8-7A4529CDEECB}" srcOrd="0" destOrd="0" presId="urn:microsoft.com/office/officeart/2005/8/layout/process1"/>
    <dgm:cxn modelId="{33780B58-EC73-4F5C-9829-5B55A1AF0478}" type="presParOf" srcId="{0675B42E-296C-40F9-9803-82637223BEC1}" destId="{1DB3C10A-CE26-4BC1-9B7E-FB78EA19B565}" srcOrd="0" destOrd="0" presId="urn:microsoft.com/office/officeart/2005/8/layout/process1"/>
    <dgm:cxn modelId="{9E6A60B4-19AA-4C94-8AFC-51180F1E2997}" type="presParOf" srcId="{0675B42E-296C-40F9-9803-82637223BEC1}" destId="{7084B608-F499-49A1-A72B-6FC2D200EBAC}" srcOrd="1" destOrd="0" presId="urn:microsoft.com/office/officeart/2005/8/layout/process1"/>
    <dgm:cxn modelId="{443B2083-C706-4A66-BE80-86A75646C9E5}" type="presParOf" srcId="{7084B608-F499-49A1-A72B-6FC2D200EBAC}" destId="{49F3CFAE-548F-4396-B859-EB0EF367BB90}" srcOrd="0" destOrd="0" presId="urn:microsoft.com/office/officeart/2005/8/layout/process1"/>
    <dgm:cxn modelId="{F218579F-5C6D-4E36-B9F9-05815F84B58A}" type="presParOf" srcId="{0675B42E-296C-40F9-9803-82637223BEC1}" destId="{C95364C0-C2AF-450A-90B8-7A4529CDEEC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892780B-D49E-4AC4-AAA0-06142D00D73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AEE5507-6EC7-40F8-A971-98FCEF6A8FEC}">
      <dgm:prSet phldrT="[文本]"/>
      <dgm:spPr>
        <a:solidFill>
          <a:srgbClr val="3BB9B8"/>
        </a:solidFill>
      </dgm:spPr>
      <dgm:t>
        <a:bodyPr/>
        <a:lstStyle/>
        <a:p>
          <a:r>
            <a:rPr lang="en-US" altLang="en-US" dirty="0" smtClean="0"/>
            <a:t>A</a:t>
          </a:r>
          <a:r>
            <a:rPr lang="zh-CN" altLang="en-US" dirty="0" smtClean="0"/>
            <a:t>店</a:t>
          </a:r>
          <a:endParaRPr lang="en-US" altLang="zh-CN" dirty="0" smtClean="0"/>
        </a:p>
        <a:p>
          <a:r>
            <a:rPr lang="zh-CN" altLang="en-US" dirty="0" smtClean="0"/>
            <a:t>某品牌风扇</a:t>
          </a:r>
          <a:endParaRPr lang="zh-CN" altLang="en-US" dirty="0"/>
        </a:p>
      </dgm:t>
    </dgm:pt>
    <dgm:pt modelId="{C7895BB2-933C-4DE4-9EDB-86F20892B4F6}" type="parTrans" cxnId="{7BC4AA7E-1429-4C2D-9409-A6D3D91BB3BD}">
      <dgm:prSet/>
      <dgm:spPr/>
      <dgm:t>
        <a:bodyPr/>
        <a:lstStyle/>
        <a:p>
          <a:endParaRPr lang="zh-CN" altLang="en-US"/>
        </a:p>
      </dgm:t>
    </dgm:pt>
    <dgm:pt modelId="{0BC77CBD-F36D-4F38-940E-649F630BF435}" type="sibTrans" cxnId="{7BC4AA7E-1429-4C2D-9409-A6D3D91BB3BD}">
      <dgm:prSet/>
      <dgm:spPr>
        <a:solidFill>
          <a:srgbClr val="3BB9B8"/>
        </a:solidFill>
      </dgm:spPr>
      <dgm:t>
        <a:bodyPr/>
        <a:lstStyle/>
        <a:p>
          <a:endParaRPr lang="zh-CN" altLang="en-US"/>
        </a:p>
      </dgm:t>
    </dgm:pt>
    <dgm:pt modelId="{5B6AF44D-E842-4A39-9B10-FCBEBC4CCB1E}">
      <dgm:prSet phldrT="[文本]"/>
      <dgm:spPr>
        <a:solidFill>
          <a:srgbClr val="3BB9B8"/>
        </a:solidFill>
      </dgm:spPr>
      <dgm:t>
        <a:bodyPr/>
        <a:lstStyle/>
        <a:p>
          <a:r>
            <a:rPr lang="en-US" altLang="zh-CN" dirty="0" smtClean="0"/>
            <a:t>B</a:t>
          </a:r>
          <a:r>
            <a:rPr lang="zh-CN" altLang="en-US" dirty="0" smtClean="0"/>
            <a:t>店</a:t>
          </a:r>
          <a:endParaRPr lang="en-US" altLang="zh-CN" dirty="0" smtClean="0"/>
        </a:p>
        <a:p>
          <a:r>
            <a:rPr lang="zh-CN" altLang="en-US" dirty="0" smtClean="0"/>
            <a:t>某品牌热水器</a:t>
          </a:r>
          <a:endParaRPr lang="zh-CN" altLang="en-US" dirty="0"/>
        </a:p>
      </dgm:t>
    </dgm:pt>
    <dgm:pt modelId="{8782DFF5-C4E9-481F-90A2-DC577A730DF1}" type="parTrans" cxnId="{51CBD68B-B990-47AB-A17A-484F1D639AA5}">
      <dgm:prSet/>
      <dgm:spPr/>
      <dgm:t>
        <a:bodyPr/>
        <a:lstStyle/>
        <a:p>
          <a:endParaRPr lang="zh-CN" altLang="en-US"/>
        </a:p>
      </dgm:t>
    </dgm:pt>
    <dgm:pt modelId="{3063274B-5E88-420A-AD0D-12DFDFE0AF81}" type="sibTrans" cxnId="{51CBD68B-B990-47AB-A17A-484F1D639AA5}">
      <dgm:prSet/>
      <dgm:spPr/>
      <dgm:t>
        <a:bodyPr/>
        <a:lstStyle/>
        <a:p>
          <a:endParaRPr lang="zh-CN" altLang="en-US"/>
        </a:p>
      </dgm:t>
    </dgm:pt>
    <dgm:pt modelId="{0675B42E-296C-40F9-9803-82637223BEC1}" type="pres">
      <dgm:prSet presAssocID="{5892780B-D49E-4AC4-AAA0-06142D00D738}" presName="Name0" presStyleCnt="0">
        <dgm:presLayoutVars>
          <dgm:dir/>
          <dgm:resizeHandles val="exact"/>
        </dgm:presLayoutVars>
      </dgm:prSet>
      <dgm:spPr/>
    </dgm:pt>
    <dgm:pt modelId="{1DB3C10A-CE26-4BC1-9B7E-FB78EA19B565}" type="pres">
      <dgm:prSet presAssocID="{DAEE5507-6EC7-40F8-A971-98FCEF6A8FE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084B608-F499-49A1-A72B-6FC2D200EBAC}" type="pres">
      <dgm:prSet presAssocID="{0BC77CBD-F36D-4F38-940E-649F630BF435}" presName="sibTrans" presStyleLbl="sibTrans2D1" presStyleIdx="0" presStyleCnt="1"/>
      <dgm:spPr/>
      <dgm:t>
        <a:bodyPr/>
        <a:lstStyle/>
        <a:p>
          <a:endParaRPr lang="zh-CN" altLang="en-US"/>
        </a:p>
      </dgm:t>
    </dgm:pt>
    <dgm:pt modelId="{49F3CFAE-548F-4396-B859-EB0EF367BB90}" type="pres">
      <dgm:prSet presAssocID="{0BC77CBD-F36D-4F38-940E-649F630BF435}" presName="connectorText" presStyleLbl="sibTrans2D1" presStyleIdx="0" presStyleCnt="1"/>
      <dgm:spPr/>
      <dgm:t>
        <a:bodyPr/>
        <a:lstStyle/>
        <a:p>
          <a:endParaRPr lang="zh-CN" altLang="en-US"/>
        </a:p>
      </dgm:t>
    </dgm:pt>
    <dgm:pt modelId="{C95364C0-C2AF-450A-90B8-7A4529CDEECB}" type="pres">
      <dgm:prSet presAssocID="{5B6AF44D-E842-4A39-9B10-FCBEBC4CCB1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2042A0B-4579-4DA3-BF52-43A1343F9EC8}" type="presOf" srcId="{5892780B-D49E-4AC4-AAA0-06142D00D738}" destId="{0675B42E-296C-40F9-9803-82637223BEC1}" srcOrd="0" destOrd="0" presId="urn:microsoft.com/office/officeart/2005/8/layout/process1"/>
    <dgm:cxn modelId="{CFA71074-D7F0-4DE4-95C3-9EF5F626DF84}" type="presOf" srcId="{0BC77CBD-F36D-4F38-940E-649F630BF435}" destId="{49F3CFAE-548F-4396-B859-EB0EF367BB90}" srcOrd="1" destOrd="0" presId="urn:microsoft.com/office/officeart/2005/8/layout/process1"/>
    <dgm:cxn modelId="{836FBCF0-237C-4A19-B68A-76223C8A2E39}" type="presOf" srcId="{DAEE5507-6EC7-40F8-A971-98FCEF6A8FEC}" destId="{1DB3C10A-CE26-4BC1-9B7E-FB78EA19B565}" srcOrd="0" destOrd="0" presId="urn:microsoft.com/office/officeart/2005/8/layout/process1"/>
    <dgm:cxn modelId="{6CCCD219-200F-43C7-A228-F3FFB6C28DA4}" type="presOf" srcId="{0BC77CBD-F36D-4F38-940E-649F630BF435}" destId="{7084B608-F499-49A1-A72B-6FC2D200EBAC}" srcOrd="0" destOrd="0" presId="urn:microsoft.com/office/officeart/2005/8/layout/process1"/>
    <dgm:cxn modelId="{96C5A1D1-CA41-4457-99A2-171C39F90556}" type="presOf" srcId="{5B6AF44D-E842-4A39-9B10-FCBEBC4CCB1E}" destId="{C95364C0-C2AF-450A-90B8-7A4529CDEECB}" srcOrd="0" destOrd="0" presId="urn:microsoft.com/office/officeart/2005/8/layout/process1"/>
    <dgm:cxn modelId="{51CBD68B-B990-47AB-A17A-484F1D639AA5}" srcId="{5892780B-D49E-4AC4-AAA0-06142D00D738}" destId="{5B6AF44D-E842-4A39-9B10-FCBEBC4CCB1E}" srcOrd="1" destOrd="0" parTransId="{8782DFF5-C4E9-481F-90A2-DC577A730DF1}" sibTransId="{3063274B-5E88-420A-AD0D-12DFDFE0AF81}"/>
    <dgm:cxn modelId="{7BC4AA7E-1429-4C2D-9409-A6D3D91BB3BD}" srcId="{5892780B-D49E-4AC4-AAA0-06142D00D738}" destId="{DAEE5507-6EC7-40F8-A971-98FCEF6A8FEC}" srcOrd="0" destOrd="0" parTransId="{C7895BB2-933C-4DE4-9EDB-86F20892B4F6}" sibTransId="{0BC77CBD-F36D-4F38-940E-649F630BF435}"/>
    <dgm:cxn modelId="{D73C5347-E061-4DDB-A97D-A956B62207B0}" type="presParOf" srcId="{0675B42E-296C-40F9-9803-82637223BEC1}" destId="{1DB3C10A-CE26-4BC1-9B7E-FB78EA19B565}" srcOrd="0" destOrd="0" presId="urn:microsoft.com/office/officeart/2005/8/layout/process1"/>
    <dgm:cxn modelId="{D9854EE6-9EF8-4503-B285-CF7628C0100F}" type="presParOf" srcId="{0675B42E-296C-40F9-9803-82637223BEC1}" destId="{7084B608-F499-49A1-A72B-6FC2D200EBAC}" srcOrd="1" destOrd="0" presId="urn:microsoft.com/office/officeart/2005/8/layout/process1"/>
    <dgm:cxn modelId="{FF6B39B9-AF19-4C4B-8FA5-2BEDE3C4DFA0}" type="presParOf" srcId="{7084B608-F499-49A1-A72B-6FC2D200EBAC}" destId="{49F3CFAE-548F-4396-B859-EB0EF367BB90}" srcOrd="0" destOrd="0" presId="urn:microsoft.com/office/officeart/2005/8/layout/process1"/>
    <dgm:cxn modelId="{AFF3996F-7A66-4DE3-BA67-E51CD6EB25C6}" type="presParOf" srcId="{0675B42E-296C-40F9-9803-82637223BEC1}" destId="{C95364C0-C2AF-450A-90B8-7A4529CDEEC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5BB1F10-917B-4C47-8FED-36994F414ED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E072916-3ACE-425D-A28F-A6CE75653137}">
      <dgm:prSet phldrT="[文本]"/>
      <dgm:spPr>
        <a:solidFill>
          <a:srgbClr val="3BB9B8"/>
        </a:solidFill>
      </dgm:spPr>
      <dgm:t>
        <a:bodyPr/>
        <a:lstStyle/>
        <a:p>
          <a:r>
            <a:rPr lang="zh-CN" altLang="en-US" smtClean="0"/>
            <a:t>产品成本低</a:t>
          </a:r>
          <a:endParaRPr lang="zh-CN" altLang="en-US"/>
        </a:p>
      </dgm:t>
    </dgm:pt>
    <dgm:pt modelId="{372CA63D-9A2B-4933-BC91-48D810F61CD2}" type="parTrans" cxnId="{1311A150-913C-4B6F-8DC6-19446E4CB7E6}">
      <dgm:prSet/>
      <dgm:spPr/>
      <dgm:t>
        <a:bodyPr/>
        <a:lstStyle/>
        <a:p>
          <a:endParaRPr lang="zh-CN" altLang="en-US"/>
        </a:p>
      </dgm:t>
    </dgm:pt>
    <dgm:pt modelId="{96DFF3F6-0B95-470B-9C55-B75E6B9FB192}" type="sibTrans" cxnId="{1311A150-913C-4B6F-8DC6-19446E4CB7E6}">
      <dgm:prSet/>
      <dgm:spPr>
        <a:solidFill>
          <a:srgbClr val="3BB9B8"/>
        </a:solidFill>
      </dgm:spPr>
      <dgm:t>
        <a:bodyPr/>
        <a:lstStyle/>
        <a:p>
          <a:endParaRPr lang="zh-CN" altLang="en-US"/>
        </a:p>
      </dgm:t>
    </dgm:pt>
    <dgm:pt modelId="{A0245459-A6A8-4DD6-8048-3EDB0134ECE5}">
      <dgm:prSet/>
      <dgm:spPr>
        <a:solidFill>
          <a:srgbClr val="3BB9B8"/>
        </a:solidFill>
      </dgm:spPr>
      <dgm:t>
        <a:bodyPr/>
        <a:lstStyle/>
        <a:p>
          <a:r>
            <a:rPr lang="zh-CN" altLang="en-US" dirty="0" smtClean="0"/>
            <a:t>对价格敏感</a:t>
          </a:r>
          <a:endParaRPr lang="zh-CN" altLang="en-US" dirty="0"/>
        </a:p>
      </dgm:t>
    </dgm:pt>
    <dgm:pt modelId="{D6E447B7-AAA4-4AE2-8D6B-ADD0DD78536F}" type="parTrans" cxnId="{21D02F0D-983A-4E89-ABD9-AF3C1EA3B753}">
      <dgm:prSet/>
      <dgm:spPr/>
      <dgm:t>
        <a:bodyPr/>
        <a:lstStyle/>
        <a:p>
          <a:endParaRPr lang="zh-CN" altLang="en-US"/>
        </a:p>
      </dgm:t>
    </dgm:pt>
    <dgm:pt modelId="{D78AC84A-4CFD-43C2-B909-AD9CCB1B3D1E}" type="sibTrans" cxnId="{21D02F0D-983A-4E89-ABD9-AF3C1EA3B753}">
      <dgm:prSet/>
      <dgm:spPr>
        <a:solidFill>
          <a:srgbClr val="3BB9B8"/>
        </a:solidFill>
      </dgm:spPr>
      <dgm:t>
        <a:bodyPr/>
        <a:lstStyle/>
        <a:p>
          <a:endParaRPr lang="zh-CN" altLang="en-US"/>
        </a:p>
      </dgm:t>
    </dgm:pt>
    <dgm:pt modelId="{78C2B967-5A18-4D58-B9F6-6F46FB9974DE}">
      <dgm:prSet/>
      <dgm:spPr>
        <a:solidFill>
          <a:srgbClr val="3BB9B8"/>
        </a:solidFill>
      </dgm:spPr>
      <dgm:t>
        <a:bodyPr/>
        <a:lstStyle/>
        <a:p>
          <a:r>
            <a:rPr lang="zh-CN" altLang="en-US" smtClean="0"/>
            <a:t>人群精准</a:t>
          </a:r>
          <a:endParaRPr lang="zh-CN" altLang="en-US"/>
        </a:p>
      </dgm:t>
    </dgm:pt>
    <dgm:pt modelId="{017D510F-D6A0-42E8-8151-AD14CF255113}" type="parTrans" cxnId="{9DE09D37-3052-48FB-B784-3A9871562C4C}">
      <dgm:prSet/>
      <dgm:spPr/>
      <dgm:t>
        <a:bodyPr/>
        <a:lstStyle/>
        <a:p>
          <a:endParaRPr lang="zh-CN" altLang="en-US"/>
        </a:p>
      </dgm:t>
    </dgm:pt>
    <dgm:pt modelId="{579BBDFE-3BA8-47A0-8C6D-B729B08B6669}" type="sibTrans" cxnId="{9DE09D37-3052-48FB-B784-3A9871562C4C}">
      <dgm:prSet/>
      <dgm:spPr/>
      <dgm:t>
        <a:bodyPr/>
        <a:lstStyle/>
        <a:p>
          <a:endParaRPr lang="zh-CN" altLang="en-US"/>
        </a:p>
      </dgm:t>
    </dgm:pt>
    <dgm:pt modelId="{FD8EF131-E3BC-42D9-8AA9-AF9A144ADC13}" type="pres">
      <dgm:prSet presAssocID="{75BB1F10-917B-4C47-8FED-36994F414ED5}" presName="Name0" presStyleCnt="0">
        <dgm:presLayoutVars>
          <dgm:dir/>
          <dgm:resizeHandles val="exact"/>
        </dgm:presLayoutVars>
      </dgm:prSet>
      <dgm:spPr/>
    </dgm:pt>
    <dgm:pt modelId="{035CC4A0-EBBC-4034-AD85-AB26E417807F}" type="pres">
      <dgm:prSet presAssocID="{9E072916-3ACE-425D-A28F-A6CE756531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C4443DD-C481-43D5-B349-6C31398333B2}" type="pres">
      <dgm:prSet presAssocID="{96DFF3F6-0B95-470B-9C55-B75E6B9FB192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9C7831C9-2C19-4CB7-973C-8C69214F62F8}" type="pres">
      <dgm:prSet presAssocID="{96DFF3F6-0B95-470B-9C55-B75E6B9FB192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DC4556CC-CB19-4387-8A4B-704F0EBCF043}" type="pres">
      <dgm:prSet presAssocID="{A0245459-A6A8-4DD6-8048-3EDB0134ECE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B6DD2F2-1F73-49A1-AD5A-F8E7997F0CB6}" type="pres">
      <dgm:prSet presAssocID="{D78AC84A-4CFD-43C2-B909-AD9CCB1B3D1E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4AD6B76F-6C22-47F1-ABA7-896BC019CCC0}" type="pres">
      <dgm:prSet presAssocID="{D78AC84A-4CFD-43C2-B909-AD9CCB1B3D1E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EDE0BE40-3B94-4028-84D6-9788D649B32E}" type="pres">
      <dgm:prSet presAssocID="{78C2B967-5A18-4D58-B9F6-6F46FB9974D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4BEF714-E8ED-4FAC-9AFE-A2703C89F4C1}" type="presOf" srcId="{75BB1F10-917B-4C47-8FED-36994F414ED5}" destId="{FD8EF131-E3BC-42D9-8AA9-AF9A144ADC13}" srcOrd="0" destOrd="0" presId="urn:microsoft.com/office/officeart/2005/8/layout/process1"/>
    <dgm:cxn modelId="{753C18C4-3F22-4131-B8C2-C485E04C4D5D}" type="presOf" srcId="{96DFF3F6-0B95-470B-9C55-B75E6B9FB192}" destId="{9C7831C9-2C19-4CB7-973C-8C69214F62F8}" srcOrd="1" destOrd="0" presId="urn:microsoft.com/office/officeart/2005/8/layout/process1"/>
    <dgm:cxn modelId="{21D02F0D-983A-4E89-ABD9-AF3C1EA3B753}" srcId="{75BB1F10-917B-4C47-8FED-36994F414ED5}" destId="{A0245459-A6A8-4DD6-8048-3EDB0134ECE5}" srcOrd="1" destOrd="0" parTransId="{D6E447B7-AAA4-4AE2-8D6B-ADD0DD78536F}" sibTransId="{D78AC84A-4CFD-43C2-B909-AD9CCB1B3D1E}"/>
    <dgm:cxn modelId="{4410DF27-747D-45F6-B02F-6ECF2E85CB8E}" type="presOf" srcId="{78C2B967-5A18-4D58-B9F6-6F46FB9974DE}" destId="{EDE0BE40-3B94-4028-84D6-9788D649B32E}" srcOrd="0" destOrd="0" presId="urn:microsoft.com/office/officeart/2005/8/layout/process1"/>
    <dgm:cxn modelId="{1311A150-913C-4B6F-8DC6-19446E4CB7E6}" srcId="{75BB1F10-917B-4C47-8FED-36994F414ED5}" destId="{9E072916-3ACE-425D-A28F-A6CE75653137}" srcOrd="0" destOrd="0" parTransId="{372CA63D-9A2B-4933-BC91-48D810F61CD2}" sibTransId="{96DFF3F6-0B95-470B-9C55-B75E6B9FB192}"/>
    <dgm:cxn modelId="{03697219-3FC4-4504-B52F-32BB38184068}" type="presOf" srcId="{9E072916-3ACE-425D-A28F-A6CE75653137}" destId="{035CC4A0-EBBC-4034-AD85-AB26E417807F}" srcOrd="0" destOrd="0" presId="urn:microsoft.com/office/officeart/2005/8/layout/process1"/>
    <dgm:cxn modelId="{CA4E1477-C77A-4003-ADAA-7827C5F49935}" type="presOf" srcId="{D78AC84A-4CFD-43C2-B909-AD9CCB1B3D1E}" destId="{BB6DD2F2-1F73-49A1-AD5A-F8E7997F0CB6}" srcOrd="0" destOrd="0" presId="urn:microsoft.com/office/officeart/2005/8/layout/process1"/>
    <dgm:cxn modelId="{9DE09D37-3052-48FB-B784-3A9871562C4C}" srcId="{75BB1F10-917B-4C47-8FED-36994F414ED5}" destId="{78C2B967-5A18-4D58-B9F6-6F46FB9974DE}" srcOrd="2" destOrd="0" parTransId="{017D510F-D6A0-42E8-8151-AD14CF255113}" sibTransId="{579BBDFE-3BA8-47A0-8C6D-B729B08B6669}"/>
    <dgm:cxn modelId="{CCDD29B0-B1FB-437C-B600-706BD71A90C6}" type="presOf" srcId="{96DFF3F6-0B95-470B-9C55-B75E6B9FB192}" destId="{7C4443DD-C481-43D5-B349-6C31398333B2}" srcOrd="0" destOrd="0" presId="urn:microsoft.com/office/officeart/2005/8/layout/process1"/>
    <dgm:cxn modelId="{BFDFEE4B-D97F-46CA-A383-A1B2B511BE27}" type="presOf" srcId="{A0245459-A6A8-4DD6-8048-3EDB0134ECE5}" destId="{DC4556CC-CB19-4387-8A4B-704F0EBCF043}" srcOrd="0" destOrd="0" presId="urn:microsoft.com/office/officeart/2005/8/layout/process1"/>
    <dgm:cxn modelId="{F25DF3C5-3FE0-4798-9120-507AC26E3393}" type="presOf" srcId="{D78AC84A-4CFD-43C2-B909-AD9CCB1B3D1E}" destId="{4AD6B76F-6C22-47F1-ABA7-896BC019CCC0}" srcOrd="1" destOrd="0" presId="urn:microsoft.com/office/officeart/2005/8/layout/process1"/>
    <dgm:cxn modelId="{A3CDEF13-8B69-4899-A25B-7581B59AAD53}" type="presParOf" srcId="{FD8EF131-E3BC-42D9-8AA9-AF9A144ADC13}" destId="{035CC4A0-EBBC-4034-AD85-AB26E417807F}" srcOrd="0" destOrd="0" presId="urn:microsoft.com/office/officeart/2005/8/layout/process1"/>
    <dgm:cxn modelId="{F78F0879-697A-45BC-B6BA-57AC20296172}" type="presParOf" srcId="{FD8EF131-E3BC-42D9-8AA9-AF9A144ADC13}" destId="{7C4443DD-C481-43D5-B349-6C31398333B2}" srcOrd="1" destOrd="0" presId="urn:microsoft.com/office/officeart/2005/8/layout/process1"/>
    <dgm:cxn modelId="{127B176F-9D51-4A28-9655-353C925F9BE5}" type="presParOf" srcId="{7C4443DD-C481-43D5-B349-6C31398333B2}" destId="{9C7831C9-2C19-4CB7-973C-8C69214F62F8}" srcOrd="0" destOrd="0" presId="urn:microsoft.com/office/officeart/2005/8/layout/process1"/>
    <dgm:cxn modelId="{98233454-22EF-4DBD-BE14-80B8E8627877}" type="presParOf" srcId="{FD8EF131-E3BC-42D9-8AA9-AF9A144ADC13}" destId="{DC4556CC-CB19-4387-8A4B-704F0EBCF043}" srcOrd="2" destOrd="0" presId="urn:microsoft.com/office/officeart/2005/8/layout/process1"/>
    <dgm:cxn modelId="{19D67970-F0A5-45FC-80E4-9CB9E941AD20}" type="presParOf" srcId="{FD8EF131-E3BC-42D9-8AA9-AF9A144ADC13}" destId="{BB6DD2F2-1F73-49A1-AD5A-F8E7997F0CB6}" srcOrd="3" destOrd="0" presId="urn:microsoft.com/office/officeart/2005/8/layout/process1"/>
    <dgm:cxn modelId="{76F1D5D7-A34A-4A8E-81CE-7022AE49794B}" type="presParOf" srcId="{BB6DD2F2-1F73-49A1-AD5A-F8E7997F0CB6}" destId="{4AD6B76F-6C22-47F1-ABA7-896BC019CCC0}" srcOrd="0" destOrd="0" presId="urn:microsoft.com/office/officeart/2005/8/layout/process1"/>
    <dgm:cxn modelId="{4F171F6A-B62A-4C16-B467-92F5CE305EB7}" type="presParOf" srcId="{FD8EF131-E3BC-42D9-8AA9-AF9A144ADC13}" destId="{EDE0BE40-3B94-4028-84D6-9788D649B32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B1A51B4-CEAF-42D6-8751-0CE13FF9F4A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01843B2-5A32-42F4-88A9-5FFD0FDDFEDE}">
      <dgm:prSet phldrT="[文本]"/>
      <dgm:spPr>
        <a:solidFill>
          <a:srgbClr val="3BB9B8"/>
        </a:solidFill>
      </dgm:spPr>
      <dgm:t>
        <a:bodyPr/>
        <a:lstStyle/>
        <a:p>
          <a:r>
            <a:rPr lang="zh-CN" altLang="en-US" dirty="0" smtClean="0"/>
            <a:t>创建营销活动</a:t>
          </a:r>
          <a:endParaRPr lang="zh-CN" altLang="en-US" dirty="0"/>
        </a:p>
      </dgm:t>
    </dgm:pt>
    <dgm:pt modelId="{C7E6706C-F5E3-4E39-BBEA-EC99881D8A2A}" type="parTrans" cxnId="{F5B33FE4-0FAF-410C-BDAA-BB16E5BD4FB8}">
      <dgm:prSet/>
      <dgm:spPr/>
      <dgm:t>
        <a:bodyPr/>
        <a:lstStyle/>
        <a:p>
          <a:endParaRPr lang="zh-CN" altLang="en-US"/>
        </a:p>
      </dgm:t>
    </dgm:pt>
    <dgm:pt modelId="{FAF36DC3-315A-460B-9581-E391BB63BD98}" type="sibTrans" cxnId="{F5B33FE4-0FAF-410C-BDAA-BB16E5BD4FB8}">
      <dgm:prSet/>
      <dgm:spPr>
        <a:solidFill>
          <a:srgbClr val="3BB9B8"/>
        </a:solidFill>
      </dgm:spPr>
      <dgm:t>
        <a:bodyPr/>
        <a:lstStyle/>
        <a:p>
          <a:endParaRPr lang="zh-CN" altLang="en-US"/>
        </a:p>
      </dgm:t>
    </dgm:pt>
    <dgm:pt modelId="{3319AB0B-DB27-4A1A-B19B-0319A7EC3116}">
      <dgm:prSet phldrT="[文本]"/>
      <dgm:spPr>
        <a:solidFill>
          <a:srgbClr val="3BB9B8"/>
        </a:solidFill>
      </dgm:spPr>
      <dgm:t>
        <a:bodyPr/>
        <a:lstStyle/>
        <a:p>
          <a:r>
            <a:rPr lang="zh-CN" altLang="en-US" dirty="0" smtClean="0"/>
            <a:t>选择活动商品</a:t>
          </a:r>
          <a:endParaRPr lang="zh-CN" altLang="en-US" dirty="0"/>
        </a:p>
      </dgm:t>
    </dgm:pt>
    <dgm:pt modelId="{58551210-63CE-449E-AE58-9BAEDA8A56DF}" type="parTrans" cxnId="{8EFC9EDC-959E-4E2C-A6EF-F86EA7E67472}">
      <dgm:prSet/>
      <dgm:spPr/>
      <dgm:t>
        <a:bodyPr/>
        <a:lstStyle/>
        <a:p>
          <a:endParaRPr lang="zh-CN" altLang="en-US"/>
        </a:p>
      </dgm:t>
    </dgm:pt>
    <dgm:pt modelId="{EBA13DE2-7F62-4915-B2E9-6135A8E3347D}" type="sibTrans" cxnId="{8EFC9EDC-959E-4E2C-A6EF-F86EA7E67472}">
      <dgm:prSet/>
      <dgm:spPr>
        <a:solidFill>
          <a:srgbClr val="3BB9B8"/>
        </a:solidFill>
      </dgm:spPr>
      <dgm:t>
        <a:bodyPr/>
        <a:lstStyle/>
        <a:p>
          <a:endParaRPr lang="zh-CN" altLang="en-US"/>
        </a:p>
      </dgm:t>
    </dgm:pt>
    <dgm:pt modelId="{D5A0D21D-8E87-4DCB-90A2-FC714B4F86BD}">
      <dgm:prSet phldrT="[文本]"/>
      <dgm:spPr>
        <a:solidFill>
          <a:srgbClr val="3BB9B8"/>
        </a:solidFill>
      </dgm:spPr>
      <dgm:t>
        <a:bodyPr/>
        <a:lstStyle/>
        <a:p>
          <a:r>
            <a:rPr lang="zh-CN" altLang="en-US" dirty="0" smtClean="0"/>
            <a:t>编辑活动文案</a:t>
          </a:r>
          <a:endParaRPr lang="zh-CN" altLang="en-US" dirty="0"/>
        </a:p>
      </dgm:t>
    </dgm:pt>
    <dgm:pt modelId="{9C173222-7F87-4FF9-A722-A33ECD648905}" type="parTrans" cxnId="{637F07CC-7C20-41F3-AC53-1AD8CAFA350C}">
      <dgm:prSet/>
      <dgm:spPr/>
      <dgm:t>
        <a:bodyPr/>
        <a:lstStyle/>
        <a:p>
          <a:endParaRPr lang="zh-CN" altLang="en-US"/>
        </a:p>
      </dgm:t>
    </dgm:pt>
    <dgm:pt modelId="{77787F8B-FD1C-4893-A006-A06C8085301F}" type="sibTrans" cxnId="{637F07CC-7C20-41F3-AC53-1AD8CAFA350C}">
      <dgm:prSet/>
      <dgm:spPr>
        <a:solidFill>
          <a:srgbClr val="3BB9B8"/>
        </a:solidFill>
      </dgm:spPr>
      <dgm:t>
        <a:bodyPr/>
        <a:lstStyle/>
        <a:p>
          <a:endParaRPr lang="zh-CN" altLang="en-US"/>
        </a:p>
      </dgm:t>
    </dgm:pt>
    <dgm:pt modelId="{A0E3E8D7-68CA-42BD-A9AC-F3471F36FF22}">
      <dgm:prSet phldrT="[文本]"/>
      <dgm:spPr>
        <a:solidFill>
          <a:srgbClr val="3BB9B8"/>
        </a:solidFill>
      </dgm:spPr>
      <dgm:t>
        <a:bodyPr/>
        <a:lstStyle/>
        <a:p>
          <a:r>
            <a:rPr lang="zh-CN" altLang="en-US" dirty="0" smtClean="0"/>
            <a:t>微信沟通</a:t>
          </a:r>
          <a:endParaRPr lang="zh-CN" altLang="en-US" dirty="0"/>
        </a:p>
      </dgm:t>
    </dgm:pt>
    <dgm:pt modelId="{C8FA53F2-3E79-474B-924D-9355D61B6D0F}" type="parTrans" cxnId="{5A2C998C-8C43-4CB5-AB93-9144E956AFDC}">
      <dgm:prSet/>
      <dgm:spPr/>
      <dgm:t>
        <a:bodyPr/>
        <a:lstStyle/>
        <a:p>
          <a:endParaRPr lang="zh-CN" altLang="en-US"/>
        </a:p>
      </dgm:t>
    </dgm:pt>
    <dgm:pt modelId="{E2957E91-A4F5-4AF1-83F2-CF1DBFAD8A72}" type="sibTrans" cxnId="{5A2C998C-8C43-4CB5-AB93-9144E956AFDC}">
      <dgm:prSet/>
      <dgm:spPr/>
      <dgm:t>
        <a:bodyPr/>
        <a:lstStyle/>
        <a:p>
          <a:endParaRPr lang="zh-CN" altLang="en-US"/>
        </a:p>
      </dgm:t>
    </dgm:pt>
    <dgm:pt modelId="{84408406-10E4-415E-808F-7194F32EF35C}">
      <dgm:prSet phldrT="[文本]"/>
      <dgm:spPr>
        <a:solidFill>
          <a:srgbClr val="3BB9B8"/>
        </a:solidFill>
      </dgm:spPr>
      <dgm:t>
        <a:bodyPr/>
        <a:lstStyle/>
        <a:p>
          <a:r>
            <a:rPr lang="zh-CN" altLang="en-US" dirty="0" smtClean="0"/>
            <a:t>情感关怀</a:t>
          </a:r>
          <a:endParaRPr lang="zh-CN" altLang="en-US" dirty="0"/>
        </a:p>
      </dgm:t>
    </dgm:pt>
    <dgm:pt modelId="{A82E0371-A7DB-4269-9945-3594F2BF1BEC}" type="parTrans" cxnId="{664179E1-B944-4FF4-9240-F8CDD76A3139}">
      <dgm:prSet/>
      <dgm:spPr/>
      <dgm:t>
        <a:bodyPr/>
        <a:lstStyle/>
        <a:p>
          <a:endParaRPr lang="zh-CN" altLang="en-US"/>
        </a:p>
      </dgm:t>
    </dgm:pt>
    <dgm:pt modelId="{6BBF29E8-AA78-420A-BCC9-24A8D3025610}" type="sibTrans" cxnId="{664179E1-B944-4FF4-9240-F8CDD76A3139}">
      <dgm:prSet/>
      <dgm:spPr/>
      <dgm:t>
        <a:bodyPr/>
        <a:lstStyle/>
        <a:p>
          <a:endParaRPr lang="zh-CN" altLang="en-US"/>
        </a:p>
      </dgm:t>
    </dgm:pt>
    <dgm:pt modelId="{3D79F2F9-0E1F-43D0-802B-27D91885C30D}" type="pres">
      <dgm:prSet presAssocID="{6B1A51B4-CEAF-42D6-8751-0CE13FF9F4A2}" presName="Name0" presStyleCnt="0">
        <dgm:presLayoutVars>
          <dgm:dir/>
          <dgm:resizeHandles val="exact"/>
        </dgm:presLayoutVars>
      </dgm:prSet>
      <dgm:spPr/>
    </dgm:pt>
    <dgm:pt modelId="{B7BCBB4D-04C1-4E5A-AE4A-7F5ED3883C2C}" type="pres">
      <dgm:prSet presAssocID="{F01843B2-5A32-42F4-88A9-5FFD0FDDFED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B288E1-B59B-4E12-8413-0218DDC04C1C}" type="pres">
      <dgm:prSet presAssocID="{FAF36DC3-315A-460B-9581-E391BB63BD98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2CA55E08-E1B3-4E83-83CB-36057EAC757F}" type="pres">
      <dgm:prSet presAssocID="{FAF36DC3-315A-460B-9581-E391BB63BD98}" presName="connectorText" presStyleLbl="sibTrans2D1" presStyleIdx="0" presStyleCnt="4"/>
      <dgm:spPr/>
      <dgm:t>
        <a:bodyPr/>
        <a:lstStyle/>
        <a:p>
          <a:endParaRPr lang="zh-CN" altLang="en-US"/>
        </a:p>
      </dgm:t>
    </dgm:pt>
    <dgm:pt modelId="{416AFC61-8866-48D4-AF11-76A00A826B5E}" type="pres">
      <dgm:prSet presAssocID="{3319AB0B-DB27-4A1A-B19B-0319A7EC311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E4238F3-399B-4014-84A3-8CA0482347F5}" type="pres">
      <dgm:prSet presAssocID="{EBA13DE2-7F62-4915-B2E9-6135A8E3347D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460065B4-EBFB-4CD0-916F-36690012E0A8}" type="pres">
      <dgm:prSet presAssocID="{EBA13DE2-7F62-4915-B2E9-6135A8E3347D}" presName="connectorText" presStyleLbl="sibTrans2D1" presStyleIdx="1" presStyleCnt="4"/>
      <dgm:spPr/>
      <dgm:t>
        <a:bodyPr/>
        <a:lstStyle/>
        <a:p>
          <a:endParaRPr lang="zh-CN" altLang="en-US"/>
        </a:p>
      </dgm:t>
    </dgm:pt>
    <dgm:pt modelId="{1C39A75D-22CB-44CA-A685-1D379CF760ED}" type="pres">
      <dgm:prSet presAssocID="{D5A0D21D-8E87-4DCB-90A2-FC714B4F86B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F379FA-791B-4A07-9F44-A943D472675C}" type="pres">
      <dgm:prSet presAssocID="{77787F8B-FD1C-4893-A006-A06C8085301F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61AC1F01-36AD-463F-91D3-D5E7119CB337}" type="pres">
      <dgm:prSet presAssocID="{77787F8B-FD1C-4893-A006-A06C8085301F}" presName="connectorText" presStyleLbl="sibTrans2D1" presStyleIdx="2" presStyleCnt="4"/>
      <dgm:spPr/>
      <dgm:t>
        <a:bodyPr/>
        <a:lstStyle/>
        <a:p>
          <a:endParaRPr lang="zh-CN" altLang="en-US"/>
        </a:p>
      </dgm:t>
    </dgm:pt>
    <dgm:pt modelId="{32333EF4-28D6-4438-ACE9-9F716A05D8A3}" type="pres">
      <dgm:prSet presAssocID="{A0E3E8D7-68CA-42BD-A9AC-F3471F36FF2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0BFC622-225E-4107-8CB3-526F525D241F}" type="pres">
      <dgm:prSet presAssocID="{E2957E91-A4F5-4AF1-83F2-CF1DBFAD8A72}" presName="sibTrans" presStyleLbl="sibTrans2D1" presStyleIdx="3" presStyleCnt="4"/>
      <dgm:spPr/>
      <dgm:t>
        <a:bodyPr/>
        <a:lstStyle/>
        <a:p>
          <a:endParaRPr lang="zh-CN" altLang="en-US"/>
        </a:p>
      </dgm:t>
    </dgm:pt>
    <dgm:pt modelId="{57E59C85-7AD5-4734-BDD5-BB69A0396884}" type="pres">
      <dgm:prSet presAssocID="{E2957E91-A4F5-4AF1-83F2-CF1DBFAD8A72}" presName="connectorText" presStyleLbl="sibTrans2D1" presStyleIdx="3" presStyleCnt="4"/>
      <dgm:spPr/>
      <dgm:t>
        <a:bodyPr/>
        <a:lstStyle/>
        <a:p>
          <a:endParaRPr lang="zh-CN" altLang="en-US"/>
        </a:p>
      </dgm:t>
    </dgm:pt>
    <dgm:pt modelId="{3073D078-4387-4C04-B521-B551505F8ABD}" type="pres">
      <dgm:prSet presAssocID="{84408406-10E4-415E-808F-7194F32EF35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1C5CF95-18F7-4F94-95AF-2998F520315D}" type="presOf" srcId="{77787F8B-FD1C-4893-A006-A06C8085301F}" destId="{61AC1F01-36AD-463F-91D3-D5E7119CB337}" srcOrd="1" destOrd="0" presId="urn:microsoft.com/office/officeart/2005/8/layout/process1"/>
    <dgm:cxn modelId="{EA731F66-C946-4499-84A1-E40F63A2F36A}" type="presOf" srcId="{84408406-10E4-415E-808F-7194F32EF35C}" destId="{3073D078-4387-4C04-B521-B551505F8ABD}" srcOrd="0" destOrd="0" presId="urn:microsoft.com/office/officeart/2005/8/layout/process1"/>
    <dgm:cxn modelId="{0524643A-EA74-4F53-B961-1577985C17C6}" type="presOf" srcId="{6B1A51B4-CEAF-42D6-8751-0CE13FF9F4A2}" destId="{3D79F2F9-0E1F-43D0-802B-27D91885C30D}" srcOrd="0" destOrd="0" presId="urn:microsoft.com/office/officeart/2005/8/layout/process1"/>
    <dgm:cxn modelId="{CC537E34-69EF-452F-A4B6-5141EAC38FF0}" type="presOf" srcId="{E2957E91-A4F5-4AF1-83F2-CF1DBFAD8A72}" destId="{57E59C85-7AD5-4734-BDD5-BB69A0396884}" srcOrd="1" destOrd="0" presId="urn:microsoft.com/office/officeart/2005/8/layout/process1"/>
    <dgm:cxn modelId="{C90DFD5D-5DFF-4988-92C8-A8288E60EFD0}" type="presOf" srcId="{A0E3E8D7-68CA-42BD-A9AC-F3471F36FF22}" destId="{32333EF4-28D6-4438-ACE9-9F716A05D8A3}" srcOrd="0" destOrd="0" presId="urn:microsoft.com/office/officeart/2005/8/layout/process1"/>
    <dgm:cxn modelId="{87B1A8C9-A197-4094-9872-6CF22E6AE9D8}" type="presOf" srcId="{F01843B2-5A32-42F4-88A9-5FFD0FDDFEDE}" destId="{B7BCBB4D-04C1-4E5A-AE4A-7F5ED3883C2C}" srcOrd="0" destOrd="0" presId="urn:microsoft.com/office/officeart/2005/8/layout/process1"/>
    <dgm:cxn modelId="{A5EE8A5E-1047-47D5-8FC7-CA6D23701EA5}" type="presOf" srcId="{D5A0D21D-8E87-4DCB-90A2-FC714B4F86BD}" destId="{1C39A75D-22CB-44CA-A685-1D379CF760ED}" srcOrd="0" destOrd="0" presId="urn:microsoft.com/office/officeart/2005/8/layout/process1"/>
    <dgm:cxn modelId="{1A929615-D4B9-4A5E-AB54-458B1D5FC3EC}" type="presOf" srcId="{FAF36DC3-315A-460B-9581-E391BB63BD98}" destId="{88B288E1-B59B-4E12-8413-0218DDC04C1C}" srcOrd="0" destOrd="0" presId="urn:microsoft.com/office/officeart/2005/8/layout/process1"/>
    <dgm:cxn modelId="{329A1056-04F9-459B-BC69-E25A66A77987}" type="presOf" srcId="{EBA13DE2-7F62-4915-B2E9-6135A8E3347D}" destId="{460065B4-EBFB-4CD0-916F-36690012E0A8}" srcOrd="1" destOrd="0" presId="urn:microsoft.com/office/officeart/2005/8/layout/process1"/>
    <dgm:cxn modelId="{AF9D9F1D-7B06-4A58-857A-A48991352E77}" type="presOf" srcId="{E2957E91-A4F5-4AF1-83F2-CF1DBFAD8A72}" destId="{30BFC622-225E-4107-8CB3-526F525D241F}" srcOrd="0" destOrd="0" presId="urn:microsoft.com/office/officeart/2005/8/layout/process1"/>
    <dgm:cxn modelId="{A15D7CE9-25EB-41D0-BB08-4990F0611C7D}" type="presOf" srcId="{77787F8B-FD1C-4893-A006-A06C8085301F}" destId="{3DF379FA-791B-4A07-9F44-A943D472675C}" srcOrd="0" destOrd="0" presId="urn:microsoft.com/office/officeart/2005/8/layout/process1"/>
    <dgm:cxn modelId="{ACC63F27-2815-4DA0-AD0E-8FE073F77FD2}" type="presOf" srcId="{3319AB0B-DB27-4A1A-B19B-0319A7EC3116}" destId="{416AFC61-8866-48D4-AF11-76A00A826B5E}" srcOrd="0" destOrd="0" presId="urn:microsoft.com/office/officeart/2005/8/layout/process1"/>
    <dgm:cxn modelId="{F5B33FE4-0FAF-410C-BDAA-BB16E5BD4FB8}" srcId="{6B1A51B4-CEAF-42D6-8751-0CE13FF9F4A2}" destId="{F01843B2-5A32-42F4-88A9-5FFD0FDDFEDE}" srcOrd="0" destOrd="0" parTransId="{C7E6706C-F5E3-4E39-BBEA-EC99881D8A2A}" sibTransId="{FAF36DC3-315A-460B-9581-E391BB63BD98}"/>
    <dgm:cxn modelId="{5A2C998C-8C43-4CB5-AB93-9144E956AFDC}" srcId="{6B1A51B4-CEAF-42D6-8751-0CE13FF9F4A2}" destId="{A0E3E8D7-68CA-42BD-A9AC-F3471F36FF22}" srcOrd="3" destOrd="0" parTransId="{C8FA53F2-3E79-474B-924D-9355D61B6D0F}" sibTransId="{E2957E91-A4F5-4AF1-83F2-CF1DBFAD8A72}"/>
    <dgm:cxn modelId="{664179E1-B944-4FF4-9240-F8CDD76A3139}" srcId="{6B1A51B4-CEAF-42D6-8751-0CE13FF9F4A2}" destId="{84408406-10E4-415E-808F-7194F32EF35C}" srcOrd="4" destOrd="0" parTransId="{A82E0371-A7DB-4269-9945-3594F2BF1BEC}" sibTransId="{6BBF29E8-AA78-420A-BCC9-24A8D3025610}"/>
    <dgm:cxn modelId="{61100BA2-66F2-4540-B6CE-24DDD85D05DF}" type="presOf" srcId="{EBA13DE2-7F62-4915-B2E9-6135A8E3347D}" destId="{DE4238F3-399B-4014-84A3-8CA0482347F5}" srcOrd="0" destOrd="0" presId="urn:microsoft.com/office/officeart/2005/8/layout/process1"/>
    <dgm:cxn modelId="{8EFC9EDC-959E-4E2C-A6EF-F86EA7E67472}" srcId="{6B1A51B4-CEAF-42D6-8751-0CE13FF9F4A2}" destId="{3319AB0B-DB27-4A1A-B19B-0319A7EC3116}" srcOrd="1" destOrd="0" parTransId="{58551210-63CE-449E-AE58-9BAEDA8A56DF}" sibTransId="{EBA13DE2-7F62-4915-B2E9-6135A8E3347D}"/>
    <dgm:cxn modelId="{637F07CC-7C20-41F3-AC53-1AD8CAFA350C}" srcId="{6B1A51B4-CEAF-42D6-8751-0CE13FF9F4A2}" destId="{D5A0D21D-8E87-4DCB-90A2-FC714B4F86BD}" srcOrd="2" destOrd="0" parTransId="{9C173222-7F87-4FF9-A722-A33ECD648905}" sibTransId="{77787F8B-FD1C-4893-A006-A06C8085301F}"/>
    <dgm:cxn modelId="{31428706-7173-4072-83F3-311D22849891}" type="presOf" srcId="{FAF36DC3-315A-460B-9581-E391BB63BD98}" destId="{2CA55E08-E1B3-4E83-83CB-36057EAC757F}" srcOrd="1" destOrd="0" presId="urn:microsoft.com/office/officeart/2005/8/layout/process1"/>
    <dgm:cxn modelId="{DA3855A4-E3A6-4F15-A898-48474ED0FD69}" type="presParOf" srcId="{3D79F2F9-0E1F-43D0-802B-27D91885C30D}" destId="{B7BCBB4D-04C1-4E5A-AE4A-7F5ED3883C2C}" srcOrd="0" destOrd="0" presId="urn:microsoft.com/office/officeart/2005/8/layout/process1"/>
    <dgm:cxn modelId="{DC879C48-7F7D-4F2E-946F-C7450736C1CC}" type="presParOf" srcId="{3D79F2F9-0E1F-43D0-802B-27D91885C30D}" destId="{88B288E1-B59B-4E12-8413-0218DDC04C1C}" srcOrd="1" destOrd="0" presId="urn:microsoft.com/office/officeart/2005/8/layout/process1"/>
    <dgm:cxn modelId="{1CC7E80F-FC7C-4E29-94B3-AE861FAAC8EA}" type="presParOf" srcId="{88B288E1-B59B-4E12-8413-0218DDC04C1C}" destId="{2CA55E08-E1B3-4E83-83CB-36057EAC757F}" srcOrd="0" destOrd="0" presId="urn:microsoft.com/office/officeart/2005/8/layout/process1"/>
    <dgm:cxn modelId="{E6E6536B-359F-4AE5-9D61-EE848CBA3F4A}" type="presParOf" srcId="{3D79F2F9-0E1F-43D0-802B-27D91885C30D}" destId="{416AFC61-8866-48D4-AF11-76A00A826B5E}" srcOrd="2" destOrd="0" presId="urn:microsoft.com/office/officeart/2005/8/layout/process1"/>
    <dgm:cxn modelId="{C7096A78-FFCB-43D5-AD78-1905463DD49D}" type="presParOf" srcId="{3D79F2F9-0E1F-43D0-802B-27D91885C30D}" destId="{DE4238F3-399B-4014-84A3-8CA0482347F5}" srcOrd="3" destOrd="0" presId="urn:microsoft.com/office/officeart/2005/8/layout/process1"/>
    <dgm:cxn modelId="{42A290F2-7158-4862-8C92-35DC71581E87}" type="presParOf" srcId="{DE4238F3-399B-4014-84A3-8CA0482347F5}" destId="{460065B4-EBFB-4CD0-916F-36690012E0A8}" srcOrd="0" destOrd="0" presId="urn:microsoft.com/office/officeart/2005/8/layout/process1"/>
    <dgm:cxn modelId="{267095F7-2F61-46EF-AC2D-2DD1AB752151}" type="presParOf" srcId="{3D79F2F9-0E1F-43D0-802B-27D91885C30D}" destId="{1C39A75D-22CB-44CA-A685-1D379CF760ED}" srcOrd="4" destOrd="0" presId="urn:microsoft.com/office/officeart/2005/8/layout/process1"/>
    <dgm:cxn modelId="{06078368-6A7E-4C72-A315-62AFFFE58A7E}" type="presParOf" srcId="{3D79F2F9-0E1F-43D0-802B-27D91885C30D}" destId="{3DF379FA-791B-4A07-9F44-A943D472675C}" srcOrd="5" destOrd="0" presId="urn:microsoft.com/office/officeart/2005/8/layout/process1"/>
    <dgm:cxn modelId="{BA6C4166-90D2-4651-9404-D01B3659F70D}" type="presParOf" srcId="{3DF379FA-791B-4A07-9F44-A943D472675C}" destId="{61AC1F01-36AD-463F-91D3-D5E7119CB337}" srcOrd="0" destOrd="0" presId="urn:microsoft.com/office/officeart/2005/8/layout/process1"/>
    <dgm:cxn modelId="{5680A603-A80E-447F-B0C4-9808E71069A4}" type="presParOf" srcId="{3D79F2F9-0E1F-43D0-802B-27D91885C30D}" destId="{32333EF4-28D6-4438-ACE9-9F716A05D8A3}" srcOrd="6" destOrd="0" presId="urn:microsoft.com/office/officeart/2005/8/layout/process1"/>
    <dgm:cxn modelId="{02F2FFDF-E865-48AC-98D1-C1F978F24690}" type="presParOf" srcId="{3D79F2F9-0E1F-43D0-802B-27D91885C30D}" destId="{30BFC622-225E-4107-8CB3-526F525D241F}" srcOrd="7" destOrd="0" presId="urn:microsoft.com/office/officeart/2005/8/layout/process1"/>
    <dgm:cxn modelId="{5B92CC93-ECB2-4FD5-982D-D4E47D5C3926}" type="presParOf" srcId="{30BFC622-225E-4107-8CB3-526F525D241F}" destId="{57E59C85-7AD5-4734-BDD5-BB69A0396884}" srcOrd="0" destOrd="0" presId="urn:microsoft.com/office/officeart/2005/8/layout/process1"/>
    <dgm:cxn modelId="{064CC065-EF65-4245-B095-DDF805307215}" type="presParOf" srcId="{3D79F2F9-0E1F-43D0-802B-27D91885C30D}" destId="{3073D078-4387-4C04-B521-B551505F8ABD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F09C29F-80EF-4B6F-B4E4-68E0AE38200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1376726-B2E9-4A90-9594-107492C255AF}">
      <dgm:prSet phldrT="[文本]"/>
      <dgm:spPr>
        <a:solidFill>
          <a:srgbClr val="3BB9B8"/>
        </a:solidFill>
      </dgm:spPr>
      <dgm:t>
        <a:bodyPr/>
        <a:lstStyle/>
        <a:p>
          <a:r>
            <a:rPr lang="zh-CN" altLang="en-US" dirty="0" smtClean="0"/>
            <a:t>红包找人</a:t>
          </a:r>
          <a:endParaRPr lang="zh-CN" altLang="en-US" dirty="0"/>
        </a:p>
      </dgm:t>
    </dgm:pt>
    <dgm:pt modelId="{D9A51C75-6B3C-46D0-BFF1-34799736F338}" type="parTrans" cxnId="{EAFD4C62-4B5F-4568-886F-D8BF48B840F4}">
      <dgm:prSet/>
      <dgm:spPr/>
      <dgm:t>
        <a:bodyPr/>
        <a:lstStyle/>
        <a:p>
          <a:endParaRPr lang="zh-CN" altLang="en-US"/>
        </a:p>
      </dgm:t>
    </dgm:pt>
    <dgm:pt modelId="{E9566B33-0D1F-4ECE-BAD8-44AD039F2E6F}" type="sibTrans" cxnId="{EAFD4C62-4B5F-4568-886F-D8BF48B840F4}">
      <dgm:prSet/>
      <dgm:spPr>
        <a:solidFill>
          <a:srgbClr val="3BB9B8"/>
        </a:solidFill>
      </dgm:spPr>
      <dgm:t>
        <a:bodyPr/>
        <a:lstStyle/>
        <a:p>
          <a:endParaRPr lang="zh-CN" altLang="en-US"/>
        </a:p>
      </dgm:t>
    </dgm:pt>
    <dgm:pt modelId="{C6E600DA-DFCB-4EED-AE76-C502F2699A9B}">
      <dgm:prSet phldrT="[文本]"/>
      <dgm:spPr>
        <a:solidFill>
          <a:srgbClr val="3BB9B8"/>
        </a:solidFill>
      </dgm:spPr>
      <dgm:t>
        <a:bodyPr/>
        <a:lstStyle/>
        <a:p>
          <a:r>
            <a:rPr lang="zh-CN" altLang="en-US" dirty="0" smtClean="0"/>
            <a:t>拉人进群</a:t>
          </a:r>
          <a:endParaRPr lang="zh-CN" altLang="en-US" dirty="0"/>
        </a:p>
      </dgm:t>
    </dgm:pt>
    <dgm:pt modelId="{9C528C99-F361-4E98-BB64-ED9C0E70DEDA}" type="parTrans" cxnId="{690F8F05-9841-4CD8-B30C-9442C843B2FB}">
      <dgm:prSet/>
      <dgm:spPr/>
      <dgm:t>
        <a:bodyPr/>
        <a:lstStyle/>
        <a:p>
          <a:endParaRPr lang="zh-CN" altLang="en-US"/>
        </a:p>
      </dgm:t>
    </dgm:pt>
    <dgm:pt modelId="{32996A3F-4153-4274-99A5-9712662DDA79}" type="sibTrans" cxnId="{690F8F05-9841-4CD8-B30C-9442C843B2FB}">
      <dgm:prSet/>
      <dgm:spPr>
        <a:solidFill>
          <a:srgbClr val="3BB9B8"/>
        </a:solidFill>
      </dgm:spPr>
      <dgm:t>
        <a:bodyPr/>
        <a:lstStyle/>
        <a:p>
          <a:endParaRPr lang="zh-CN" altLang="en-US"/>
        </a:p>
      </dgm:t>
    </dgm:pt>
    <dgm:pt modelId="{A0309B17-A36B-4607-AA4D-E2450370C237}">
      <dgm:prSet phldrT="[文本]"/>
      <dgm:spPr>
        <a:solidFill>
          <a:srgbClr val="3BB9B8"/>
        </a:solidFill>
      </dgm:spPr>
      <dgm:t>
        <a:bodyPr/>
        <a:lstStyle/>
        <a:p>
          <a:r>
            <a:rPr lang="zh-CN" altLang="en-US" dirty="0" smtClean="0"/>
            <a:t>发布任务</a:t>
          </a:r>
          <a:r>
            <a:rPr lang="en-US" altLang="zh-CN" dirty="0" smtClean="0"/>
            <a:t>1</a:t>
          </a:r>
          <a:endParaRPr lang="zh-CN" altLang="en-US" dirty="0"/>
        </a:p>
      </dgm:t>
    </dgm:pt>
    <dgm:pt modelId="{6055FBCD-D0E7-443E-966B-B1E0D1F26927}" type="parTrans" cxnId="{82E10308-FD40-4ACA-8664-5DDB7C80A95F}">
      <dgm:prSet/>
      <dgm:spPr/>
      <dgm:t>
        <a:bodyPr/>
        <a:lstStyle/>
        <a:p>
          <a:endParaRPr lang="zh-CN" altLang="en-US"/>
        </a:p>
      </dgm:t>
    </dgm:pt>
    <dgm:pt modelId="{EC33B48F-E86B-4750-9C77-7167F9BA037A}" type="sibTrans" cxnId="{82E10308-FD40-4ACA-8664-5DDB7C80A95F}">
      <dgm:prSet/>
      <dgm:spPr/>
      <dgm:t>
        <a:bodyPr/>
        <a:lstStyle/>
        <a:p>
          <a:endParaRPr lang="zh-CN" altLang="en-US"/>
        </a:p>
      </dgm:t>
    </dgm:pt>
    <dgm:pt modelId="{A04C0A6F-D3C9-409D-984F-F0AB82B8E432}">
      <dgm:prSet phldrT="[文本]"/>
      <dgm:spPr>
        <a:solidFill>
          <a:srgbClr val="3BB9B8"/>
        </a:solidFill>
      </dgm:spPr>
      <dgm:t>
        <a:bodyPr/>
        <a:lstStyle/>
        <a:p>
          <a:r>
            <a:rPr lang="zh-CN" altLang="en-US" dirty="0" smtClean="0"/>
            <a:t>发布任务</a:t>
          </a:r>
          <a:r>
            <a:rPr lang="en-US" altLang="zh-CN" dirty="0" smtClean="0"/>
            <a:t>2</a:t>
          </a:r>
          <a:endParaRPr lang="zh-CN" altLang="en-US" dirty="0"/>
        </a:p>
      </dgm:t>
    </dgm:pt>
    <dgm:pt modelId="{D0221446-6898-4DBB-9EFA-2FC9F2D87D4A}" type="parTrans" cxnId="{2223055A-C17A-484D-8EAF-FEB245CD4703}">
      <dgm:prSet/>
      <dgm:spPr/>
      <dgm:t>
        <a:bodyPr/>
        <a:lstStyle/>
        <a:p>
          <a:endParaRPr lang="zh-CN" altLang="en-US"/>
        </a:p>
      </dgm:t>
    </dgm:pt>
    <dgm:pt modelId="{C7B852CE-01C2-4E7E-B0D0-509D5D7A9206}" type="sibTrans" cxnId="{2223055A-C17A-484D-8EAF-FEB245CD4703}">
      <dgm:prSet/>
      <dgm:spPr/>
      <dgm:t>
        <a:bodyPr/>
        <a:lstStyle/>
        <a:p>
          <a:endParaRPr lang="zh-CN" altLang="en-US"/>
        </a:p>
      </dgm:t>
    </dgm:pt>
    <dgm:pt modelId="{0E6143D7-D9F5-43BB-A95E-DA1261303445}">
      <dgm:prSet phldrT="[文本]"/>
      <dgm:spPr>
        <a:solidFill>
          <a:srgbClr val="3BB9B8"/>
        </a:solidFill>
      </dgm:spPr>
      <dgm:t>
        <a:bodyPr/>
        <a:lstStyle/>
        <a:p>
          <a:r>
            <a:rPr lang="zh-CN" altLang="en-US" dirty="0" smtClean="0"/>
            <a:t>发布任务</a:t>
          </a:r>
          <a:r>
            <a:rPr lang="en-US" altLang="zh-CN" dirty="0" smtClean="0"/>
            <a:t>3</a:t>
          </a:r>
          <a:endParaRPr lang="zh-CN" altLang="en-US" dirty="0"/>
        </a:p>
      </dgm:t>
    </dgm:pt>
    <dgm:pt modelId="{F9E8E6D3-D8CE-47AD-A355-4D0F8A440BB0}" type="parTrans" cxnId="{114A1E94-C954-42FD-A605-986648BF88D1}">
      <dgm:prSet/>
      <dgm:spPr/>
      <dgm:t>
        <a:bodyPr/>
        <a:lstStyle/>
        <a:p>
          <a:endParaRPr lang="zh-CN" altLang="en-US"/>
        </a:p>
      </dgm:t>
    </dgm:pt>
    <dgm:pt modelId="{E4490DFE-89B0-4832-8376-4128C3075810}" type="sibTrans" cxnId="{114A1E94-C954-42FD-A605-986648BF88D1}">
      <dgm:prSet/>
      <dgm:spPr/>
      <dgm:t>
        <a:bodyPr/>
        <a:lstStyle/>
        <a:p>
          <a:endParaRPr lang="zh-CN" altLang="en-US"/>
        </a:p>
      </dgm:t>
    </dgm:pt>
    <dgm:pt modelId="{E698676D-56C4-49D6-804D-08393A0CAE35}" type="pres">
      <dgm:prSet presAssocID="{7F09C29F-80EF-4B6F-B4E4-68E0AE38200C}" presName="Name0" presStyleCnt="0">
        <dgm:presLayoutVars>
          <dgm:dir/>
          <dgm:resizeHandles val="exact"/>
        </dgm:presLayoutVars>
      </dgm:prSet>
      <dgm:spPr/>
    </dgm:pt>
    <dgm:pt modelId="{80F456DB-0AFE-432C-B8A5-E9F319359D0A}" type="pres">
      <dgm:prSet presAssocID="{41376726-B2E9-4A90-9594-107492C255A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7D3720B-44CC-41F7-8C3D-219DBA894774}" type="pres">
      <dgm:prSet presAssocID="{E9566B33-0D1F-4ECE-BAD8-44AD039F2E6F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D69A8D55-3E60-4F0D-89A8-420B286A561D}" type="pres">
      <dgm:prSet presAssocID="{E9566B33-0D1F-4ECE-BAD8-44AD039F2E6F}" presName="connectorText" presStyleLbl="sibTrans2D1" presStyleIdx="0" presStyleCnt="4"/>
      <dgm:spPr/>
      <dgm:t>
        <a:bodyPr/>
        <a:lstStyle/>
        <a:p>
          <a:endParaRPr lang="zh-CN" altLang="en-US"/>
        </a:p>
      </dgm:t>
    </dgm:pt>
    <dgm:pt modelId="{36161BA2-48C5-4F17-B026-D9CBFBF11265}" type="pres">
      <dgm:prSet presAssocID="{C6E600DA-DFCB-4EED-AE76-C502F2699A9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DA8CE33-723B-47D5-8E39-F26688C1A8FA}" type="pres">
      <dgm:prSet presAssocID="{32996A3F-4153-4274-99A5-9712662DDA79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2B1B9770-3BF3-474D-B7A5-FBEA002AB8C2}" type="pres">
      <dgm:prSet presAssocID="{32996A3F-4153-4274-99A5-9712662DDA79}" presName="connectorText" presStyleLbl="sibTrans2D1" presStyleIdx="1" presStyleCnt="4"/>
      <dgm:spPr/>
      <dgm:t>
        <a:bodyPr/>
        <a:lstStyle/>
        <a:p>
          <a:endParaRPr lang="zh-CN" altLang="en-US"/>
        </a:p>
      </dgm:t>
    </dgm:pt>
    <dgm:pt modelId="{969CD5B3-9DC7-42E1-B954-5D3999E79F51}" type="pres">
      <dgm:prSet presAssocID="{A0309B17-A36B-4607-AA4D-E2450370C23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2386590-7586-405A-999E-EC6FB89BB60B}" type="pres">
      <dgm:prSet presAssocID="{EC33B48F-E86B-4750-9C77-7167F9BA037A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3383E9E9-F65D-4158-AF91-34234579ACDE}" type="pres">
      <dgm:prSet presAssocID="{EC33B48F-E86B-4750-9C77-7167F9BA037A}" presName="connectorText" presStyleLbl="sibTrans2D1" presStyleIdx="2" presStyleCnt="4"/>
      <dgm:spPr/>
      <dgm:t>
        <a:bodyPr/>
        <a:lstStyle/>
        <a:p>
          <a:endParaRPr lang="zh-CN" altLang="en-US"/>
        </a:p>
      </dgm:t>
    </dgm:pt>
    <dgm:pt modelId="{E5BC6D4A-D8A4-4553-A2CB-9C77CE0BB9C6}" type="pres">
      <dgm:prSet presAssocID="{A04C0A6F-D3C9-409D-984F-F0AB82B8E43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25BC2D4-8DC2-48CF-ABCA-F33501916FDB}" type="pres">
      <dgm:prSet presAssocID="{C7B852CE-01C2-4E7E-B0D0-509D5D7A9206}" presName="sibTrans" presStyleLbl="sibTrans2D1" presStyleIdx="3" presStyleCnt="4"/>
      <dgm:spPr/>
      <dgm:t>
        <a:bodyPr/>
        <a:lstStyle/>
        <a:p>
          <a:endParaRPr lang="zh-CN" altLang="en-US"/>
        </a:p>
      </dgm:t>
    </dgm:pt>
    <dgm:pt modelId="{90973B89-E6C5-41E1-8142-FF5B65F755C1}" type="pres">
      <dgm:prSet presAssocID="{C7B852CE-01C2-4E7E-B0D0-509D5D7A9206}" presName="connectorText" presStyleLbl="sibTrans2D1" presStyleIdx="3" presStyleCnt="4"/>
      <dgm:spPr/>
      <dgm:t>
        <a:bodyPr/>
        <a:lstStyle/>
        <a:p>
          <a:endParaRPr lang="zh-CN" altLang="en-US"/>
        </a:p>
      </dgm:t>
    </dgm:pt>
    <dgm:pt modelId="{CE80A67F-0D00-4CBF-8ABB-92E010B834F0}" type="pres">
      <dgm:prSet presAssocID="{0E6143D7-D9F5-43BB-A95E-DA126130344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546F8A2-8271-4BAE-9E95-EE75E280B184}" type="presOf" srcId="{32996A3F-4153-4274-99A5-9712662DDA79}" destId="{2B1B9770-3BF3-474D-B7A5-FBEA002AB8C2}" srcOrd="1" destOrd="0" presId="urn:microsoft.com/office/officeart/2005/8/layout/process1"/>
    <dgm:cxn modelId="{01A551F6-B765-4A17-8710-5424E1A574F7}" type="presOf" srcId="{C7B852CE-01C2-4E7E-B0D0-509D5D7A9206}" destId="{325BC2D4-8DC2-48CF-ABCA-F33501916FDB}" srcOrd="0" destOrd="0" presId="urn:microsoft.com/office/officeart/2005/8/layout/process1"/>
    <dgm:cxn modelId="{B487AB57-0CA2-4315-9A69-C4177E121F3D}" type="presOf" srcId="{41376726-B2E9-4A90-9594-107492C255AF}" destId="{80F456DB-0AFE-432C-B8A5-E9F319359D0A}" srcOrd="0" destOrd="0" presId="urn:microsoft.com/office/officeart/2005/8/layout/process1"/>
    <dgm:cxn modelId="{575F1BD3-A635-4D87-B947-AD2E645DCFB3}" type="presOf" srcId="{32996A3F-4153-4274-99A5-9712662DDA79}" destId="{EDA8CE33-723B-47D5-8E39-F26688C1A8FA}" srcOrd="0" destOrd="0" presId="urn:microsoft.com/office/officeart/2005/8/layout/process1"/>
    <dgm:cxn modelId="{690F8F05-9841-4CD8-B30C-9442C843B2FB}" srcId="{7F09C29F-80EF-4B6F-B4E4-68E0AE38200C}" destId="{C6E600DA-DFCB-4EED-AE76-C502F2699A9B}" srcOrd="1" destOrd="0" parTransId="{9C528C99-F361-4E98-BB64-ED9C0E70DEDA}" sibTransId="{32996A3F-4153-4274-99A5-9712662DDA79}"/>
    <dgm:cxn modelId="{76C03905-4E12-446C-8583-DC10F8F8486A}" type="presOf" srcId="{C7B852CE-01C2-4E7E-B0D0-509D5D7A9206}" destId="{90973B89-E6C5-41E1-8142-FF5B65F755C1}" srcOrd="1" destOrd="0" presId="urn:microsoft.com/office/officeart/2005/8/layout/process1"/>
    <dgm:cxn modelId="{92BBBB7D-1B2F-4B12-8D2B-A9EEBA593BA1}" type="presOf" srcId="{0E6143D7-D9F5-43BB-A95E-DA1261303445}" destId="{CE80A67F-0D00-4CBF-8ABB-92E010B834F0}" srcOrd="0" destOrd="0" presId="urn:microsoft.com/office/officeart/2005/8/layout/process1"/>
    <dgm:cxn modelId="{FE8449FC-285D-4DAA-BB5C-8B855FFE8E65}" type="presOf" srcId="{EC33B48F-E86B-4750-9C77-7167F9BA037A}" destId="{A2386590-7586-405A-999E-EC6FB89BB60B}" srcOrd="0" destOrd="0" presId="urn:microsoft.com/office/officeart/2005/8/layout/process1"/>
    <dgm:cxn modelId="{B9CD62C1-81E2-4361-A847-8EADA88CBC1F}" type="presOf" srcId="{C6E600DA-DFCB-4EED-AE76-C502F2699A9B}" destId="{36161BA2-48C5-4F17-B026-D9CBFBF11265}" srcOrd="0" destOrd="0" presId="urn:microsoft.com/office/officeart/2005/8/layout/process1"/>
    <dgm:cxn modelId="{3192FD7C-339D-4345-8CC4-85C521C554FC}" type="presOf" srcId="{EC33B48F-E86B-4750-9C77-7167F9BA037A}" destId="{3383E9E9-F65D-4158-AF91-34234579ACDE}" srcOrd="1" destOrd="0" presId="urn:microsoft.com/office/officeart/2005/8/layout/process1"/>
    <dgm:cxn modelId="{9055CD04-B893-4231-9BD6-D659E3DA36A9}" type="presOf" srcId="{E9566B33-0D1F-4ECE-BAD8-44AD039F2E6F}" destId="{67D3720B-44CC-41F7-8C3D-219DBA894774}" srcOrd="0" destOrd="0" presId="urn:microsoft.com/office/officeart/2005/8/layout/process1"/>
    <dgm:cxn modelId="{ECFA9FA3-D821-49DC-B306-178E8DE1846C}" type="presOf" srcId="{A04C0A6F-D3C9-409D-984F-F0AB82B8E432}" destId="{E5BC6D4A-D8A4-4553-A2CB-9C77CE0BB9C6}" srcOrd="0" destOrd="0" presId="urn:microsoft.com/office/officeart/2005/8/layout/process1"/>
    <dgm:cxn modelId="{EAFD4C62-4B5F-4568-886F-D8BF48B840F4}" srcId="{7F09C29F-80EF-4B6F-B4E4-68E0AE38200C}" destId="{41376726-B2E9-4A90-9594-107492C255AF}" srcOrd="0" destOrd="0" parTransId="{D9A51C75-6B3C-46D0-BFF1-34799736F338}" sibTransId="{E9566B33-0D1F-4ECE-BAD8-44AD039F2E6F}"/>
    <dgm:cxn modelId="{114A1E94-C954-42FD-A605-986648BF88D1}" srcId="{7F09C29F-80EF-4B6F-B4E4-68E0AE38200C}" destId="{0E6143D7-D9F5-43BB-A95E-DA1261303445}" srcOrd="4" destOrd="0" parTransId="{F9E8E6D3-D8CE-47AD-A355-4D0F8A440BB0}" sibTransId="{E4490DFE-89B0-4832-8376-4128C3075810}"/>
    <dgm:cxn modelId="{82E10308-FD40-4ACA-8664-5DDB7C80A95F}" srcId="{7F09C29F-80EF-4B6F-B4E4-68E0AE38200C}" destId="{A0309B17-A36B-4607-AA4D-E2450370C237}" srcOrd="2" destOrd="0" parTransId="{6055FBCD-D0E7-443E-966B-B1E0D1F26927}" sibTransId="{EC33B48F-E86B-4750-9C77-7167F9BA037A}"/>
    <dgm:cxn modelId="{2223055A-C17A-484D-8EAF-FEB245CD4703}" srcId="{7F09C29F-80EF-4B6F-B4E4-68E0AE38200C}" destId="{A04C0A6F-D3C9-409D-984F-F0AB82B8E432}" srcOrd="3" destOrd="0" parTransId="{D0221446-6898-4DBB-9EFA-2FC9F2D87D4A}" sibTransId="{C7B852CE-01C2-4E7E-B0D0-509D5D7A9206}"/>
    <dgm:cxn modelId="{A6D76593-68CC-41EC-B2FA-9EE7EA624E23}" type="presOf" srcId="{E9566B33-0D1F-4ECE-BAD8-44AD039F2E6F}" destId="{D69A8D55-3E60-4F0D-89A8-420B286A561D}" srcOrd="1" destOrd="0" presId="urn:microsoft.com/office/officeart/2005/8/layout/process1"/>
    <dgm:cxn modelId="{0A48547F-F9A2-4338-BDB5-E9567B4E8447}" type="presOf" srcId="{A0309B17-A36B-4607-AA4D-E2450370C237}" destId="{969CD5B3-9DC7-42E1-B954-5D3999E79F51}" srcOrd="0" destOrd="0" presId="urn:microsoft.com/office/officeart/2005/8/layout/process1"/>
    <dgm:cxn modelId="{0B4E1779-3FE6-4399-BF7C-CB740721481D}" type="presOf" srcId="{7F09C29F-80EF-4B6F-B4E4-68E0AE38200C}" destId="{E698676D-56C4-49D6-804D-08393A0CAE35}" srcOrd="0" destOrd="0" presId="urn:microsoft.com/office/officeart/2005/8/layout/process1"/>
    <dgm:cxn modelId="{83B5B853-77BD-4C46-866C-F999B72DDFD8}" type="presParOf" srcId="{E698676D-56C4-49D6-804D-08393A0CAE35}" destId="{80F456DB-0AFE-432C-B8A5-E9F319359D0A}" srcOrd="0" destOrd="0" presId="urn:microsoft.com/office/officeart/2005/8/layout/process1"/>
    <dgm:cxn modelId="{EA0D81BD-1048-4D99-BFD4-9357E981729B}" type="presParOf" srcId="{E698676D-56C4-49D6-804D-08393A0CAE35}" destId="{67D3720B-44CC-41F7-8C3D-219DBA894774}" srcOrd="1" destOrd="0" presId="urn:microsoft.com/office/officeart/2005/8/layout/process1"/>
    <dgm:cxn modelId="{EBACF16D-E89B-4B36-B8AE-FF9236A7E5C2}" type="presParOf" srcId="{67D3720B-44CC-41F7-8C3D-219DBA894774}" destId="{D69A8D55-3E60-4F0D-89A8-420B286A561D}" srcOrd="0" destOrd="0" presId="urn:microsoft.com/office/officeart/2005/8/layout/process1"/>
    <dgm:cxn modelId="{68800F1C-64C9-4787-BB41-FF3E27DEB303}" type="presParOf" srcId="{E698676D-56C4-49D6-804D-08393A0CAE35}" destId="{36161BA2-48C5-4F17-B026-D9CBFBF11265}" srcOrd="2" destOrd="0" presId="urn:microsoft.com/office/officeart/2005/8/layout/process1"/>
    <dgm:cxn modelId="{4DD8BBAF-71B1-4B6D-9A75-DDCBD3A2A061}" type="presParOf" srcId="{E698676D-56C4-49D6-804D-08393A0CAE35}" destId="{EDA8CE33-723B-47D5-8E39-F26688C1A8FA}" srcOrd="3" destOrd="0" presId="urn:microsoft.com/office/officeart/2005/8/layout/process1"/>
    <dgm:cxn modelId="{FC4F7D91-4401-4ADB-84DF-C6C1565DE42A}" type="presParOf" srcId="{EDA8CE33-723B-47D5-8E39-F26688C1A8FA}" destId="{2B1B9770-3BF3-474D-B7A5-FBEA002AB8C2}" srcOrd="0" destOrd="0" presId="urn:microsoft.com/office/officeart/2005/8/layout/process1"/>
    <dgm:cxn modelId="{FBD1EA5E-0EF0-4B26-BB9E-974406599D71}" type="presParOf" srcId="{E698676D-56C4-49D6-804D-08393A0CAE35}" destId="{969CD5B3-9DC7-42E1-B954-5D3999E79F51}" srcOrd="4" destOrd="0" presId="urn:microsoft.com/office/officeart/2005/8/layout/process1"/>
    <dgm:cxn modelId="{CAABAE35-1AEC-44A3-8093-09E0C262D00E}" type="presParOf" srcId="{E698676D-56C4-49D6-804D-08393A0CAE35}" destId="{A2386590-7586-405A-999E-EC6FB89BB60B}" srcOrd="5" destOrd="0" presId="urn:microsoft.com/office/officeart/2005/8/layout/process1"/>
    <dgm:cxn modelId="{C63C5B08-2AD5-4BA0-B929-8F78CE10E714}" type="presParOf" srcId="{A2386590-7586-405A-999E-EC6FB89BB60B}" destId="{3383E9E9-F65D-4158-AF91-34234579ACDE}" srcOrd="0" destOrd="0" presId="urn:microsoft.com/office/officeart/2005/8/layout/process1"/>
    <dgm:cxn modelId="{C159C091-AA58-46E3-944B-D43E833C074C}" type="presParOf" srcId="{E698676D-56C4-49D6-804D-08393A0CAE35}" destId="{E5BC6D4A-D8A4-4553-A2CB-9C77CE0BB9C6}" srcOrd="6" destOrd="0" presId="urn:microsoft.com/office/officeart/2005/8/layout/process1"/>
    <dgm:cxn modelId="{F3C92134-7C96-41BB-B501-C2CE8568EC64}" type="presParOf" srcId="{E698676D-56C4-49D6-804D-08393A0CAE35}" destId="{325BC2D4-8DC2-48CF-ABCA-F33501916FDB}" srcOrd="7" destOrd="0" presId="urn:microsoft.com/office/officeart/2005/8/layout/process1"/>
    <dgm:cxn modelId="{082C244F-BF84-4178-9C90-CE5E8B0A8B55}" type="presParOf" srcId="{325BC2D4-8DC2-48CF-ABCA-F33501916FDB}" destId="{90973B89-E6C5-41E1-8142-FF5B65F755C1}" srcOrd="0" destOrd="0" presId="urn:microsoft.com/office/officeart/2005/8/layout/process1"/>
    <dgm:cxn modelId="{F000A907-6F70-4BC1-BB46-63C5D4777590}" type="presParOf" srcId="{E698676D-56C4-49D6-804D-08393A0CAE35}" destId="{CE80A67F-0D00-4CBF-8ABB-92E010B834F0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E70E2E3-1D81-4B68-9795-ECB82FDF905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A3EC686-B37B-4D56-9911-AFF86B13E592}">
      <dgm:prSet phldrT="[文本]"/>
      <dgm:spPr>
        <a:solidFill>
          <a:srgbClr val="3BB9B8"/>
        </a:solidFill>
      </dgm:spPr>
      <dgm:t>
        <a:bodyPr/>
        <a:lstStyle/>
        <a:p>
          <a:r>
            <a:rPr lang="zh-CN" altLang="en-US" dirty="0" smtClean="0"/>
            <a:t>淘口令</a:t>
          </a:r>
          <a:endParaRPr lang="zh-CN" altLang="en-US" dirty="0"/>
        </a:p>
      </dgm:t>
    </dgm:pt>
    <dgm:pt modelId="{D5678F60-909D-4222-A85B-36F01355DCC5}" type="parTrans" cxnId="{B47AACB3-3DEA-4CAE-BEB1-540688D080D7}">
      <dgm:prSet/>
      <dgm:spPr/>
      <dgm:t>
        <a:bodyPr/>
        <a:lstStyle/>
        <a:p>
          <a:endParaRPr lang="zh-CN" altLang="en-US"/>
        </a:p>
      </dgm:t>
    </dgm:pt>
    <dgm:pt modelId="{9D3F0BDF-CE22-4471-AAE1-DFCB67C26643}" type="sibTrans" cxnId="{B47AACB3-3DEA-4CAE-BEB1-540688D080D7}">
      <dgm:prSet/>
      <dgm:spPr>
        <a:solidFill>
          <a:srgbClr val="3BB9B8"/>
        </a:solidFill>
      </dgm:spPr>
      <dgm:t>
        <a:bodyPr/>
        <a:lstStyle/>
        <a:p>
          <a:endParaRPr lang="zh-CN" altLang="en-US"/>
        </a:p>
      </dgm:t>
    </dgm:pt>
    <dgm:pt modelId="{E9E1C6F2-8957-48E1-A355-9A03FB4BC12C}">
      <dgm:prSet phldrT="[文本]"/>
      <dgm:spPr>
        <a:solidFill>
          <a:srgbClr val="3BB9B8"/>
        </a:solidFill>
      </dgm:spPr>
      <dgm:t>
        <a:bodyPr/>
        <a:lstStyle/>
        <a:p>
          <a:r>
            <a:rPr lang="zh-CN" altLang="en-US" dirty="0" smtClean="0"/>
            <a:t>店铺微淘</a:t>
          </a:r>
          <a:endParaRPr lang="zh-CN" altLang="en-US" dirty="0"/>
        </a:p>
      </dgm:t>
    </dgm:pt>
    <dgm:pt modelId="{22D356E5-E551-4560-9B22-5851A7B0A0BF}" type="parTrans" cxnId="{55433B41-D964-4695-ACE0-98B19CA65F71}">
      <dgm:prSet/>
      <dgm:spPr/>
      <dgm:t>
        <a:bodyPr/>
        <a:lstStyle/>
        <a:p>
          <a:endParaRPr lang="zh-CN" altLang="en-US"/>
        </a:p>
      </dgm:t>
    </dgm:pt>
    <dgm:pt modelId="{48FC2250-0B9A-444C-AEDA-F47C7467CB6B}" type="sibTrans" cxnId="{55433B41-D964-4695-ACE0-98B19CA65F71}">
      <dgm:prSet/>
      <dgm:spPr>
        <a:solidFill>
          <a:srgbClr val="3BB9B8"/>
        </a:solidFill>
      </dgm:spPr>
      <dgm:t>
        <a:bodyPr/>
        <a:lstStyle/>
        <a:p>
          <a:endParaRPr lang="zh-CN" altLang="en-US"/>
        </a:p>
      </dgm:t>
    </dgm:pt>
    <dgm:pt modelId="{18B8F475-6643-4BFD-B2B4-9A1AFAF9D545}">
      <dgm:prSet phldrT="[文本]"/>
      <dgm:spPr>
        <a:solidFill>
          <a:srgbClr val="3BB9B8"/>
        </a:solidFill>
      </dgm:spPr>
      <dgm:t>
        <a:bodyPr/>
        <a:lstStyle/>
        <a:p>
          <a:r>
            <a:rPr lang="zh-CN" altLang="en-US" dirty="0" smtClean="0"/>
            <a:t>搜索店铺</a:t>
          </a:r>
          <a:endParaRPr lang="zh-CN" altLang="en-US" dirty="0"/>
        </a:p>
      </dgm:t>
    </dgm:pt>
    <dgm:pt modelId="{81508974-CF23-4B96-B3B4-B8CEB1BE3BC2}" type="parTrans" cxnId="{280FA2E4-9AA0-4DB6-AA1E-ABCC99F0EEFA}">
      <dgm:prSet/>
      <dgm:spPr/>
      <dgm:t>
        <a:bodyPr/>
        <a:lstStyle/>
        <a:p>
          <a:endParaRPr lang="zh-CN" altLang="en-US"/>
        </a:p>
      </dgm:t>
    </dgm:pt>
    <dgm:pt modelId="{3F625E30-199F-4665-8C88-75991ADF9914}" type="sibTrans" cxnId="{280FA2E4-9AA0-4DB6-AA1E-ABCC99F0EEFA}">
      <dgm:prSet/>
      <dgm:spPr>
        <a:solidFill>
          <a:srgbClr val="3BB9B8"/>
        </a:solidFill>
      </dgm:spPr>
      <dgm:t>
        <a:bodyPr/>
        <a:lstStyle/>
        <a:p>
          <a:endParaRPr lang="zh-CN" altLang="en-US"/>
        </a:p>
      </dgm:t>
    </dgm:pt>
    <dgm:pt modelId="{68E1625C-BF60-4DE9-8B49-A8F1F73E4D65}">
      <dgm:prSet phldrT="[文本]"/>
      <dgm:spPr>
        <a:solidFill>
          <a:srgbClr val="3BB9B8"/>
        </a:solidFill>
      </dgm:spPr>
      <dgm:t>
        <a:bodyPr/>
        <a:lstStyle/>
        <a:p>
          <a:r>
            <a:rPr lang="zh-CN" altLang="en-US" dirty="0" smtClean="0"/>
            <a:t>购买订单</a:t>
          </a:r>
          <a:endParaRPr lang="zh-CN" altLang="en-US" dirty="0"/>
        </a:p>
      </dgm:t>
    </dgm:pt>
    <dgm:pt modelId="{DC316F13-165A-4046-8A60-4EA4E1BDF766}" type="parTrans" cxnId="{079745D4-BEAD-40DA-B0CC-365700B64143}">
      <dgm:prSet/>
      <dgm:spPr/>
      <dgm:t>
        <a:bodyPr/>
        <a:lstStyle/>
        <a:p>
          <a:endParaRPr lang="zh-CN" altLang="en-US"/>
        </a:p>
      </dgm:t>
    </dgm:pt>
    <dgm:pt modelId="{319E5ACE-EFE8-4394-9881-6CA6748E10C7}" type="sibTrans" cxnId="{079745D4-BEAD-40DA-B0CC-365700B64143}">
      <dgm:prSet/>
      <dgm:spPr/>
      <dgm:t>
        <a:bodyPr/>
        <a:lstStyle/>
        <a:p>
          <a:endParaRPr lang="zh-CN" altLang="en-US"/>
        </a:p>
      </dgm:t>
    </dgm:pt>
    <dgm:pt modelId="{B6946109-4C4F-4C34-962E-2DBC6748FFAF}" type="pres">
      <dgm:prSet presAssocID="{CE70E2E3-1D81-4B68-9795-ECB82FDF9051}" presName="Name0" presStyleCnt="0">
        <dgm:presLayoutVars>
          <dgm:dir/>
          <dgm:resizeHandles val="exact"/>
        </dgm:presLayoutVars>
      </dgm:prSet>
      <dgm:spPr/>
    </dgm:pt>
    <dgm:pt modelId="{D4D3751D-6607-4D14-867D-9D81A46F193A}" type="pres">
      <dgm:prSet presAssocID="{CA3EC686-B37B-4D56-9911-AFF86B13E59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4E38D3-4B3C-4C58-BC88-ED39998E11D0}" type="pres">
      <dgm:prSet presAssocID="{9D3F0BDF-CE22-4471-AAE1-DFCB67C26643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3D40BA19-A4EE-42F5-861D-8978A0CA586D}" type="pres">
      <dgm:prSet presAssocID="{9D3F0BDF-CE22-4471-AAE1-DFCB67C26643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4787D676-DB00-4DE8-B5AD-AF8A01A93553}" type="pres">
      <dgm:prSet presAssocID="{E9E1C6F2-8957-48E1-A355-9A03FB4BC12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BFC9D0-A899-4542-92D4-6AB0A55CE751}" type="pres">
      <dgm:prSet presAssocID="{48FC2250-0B9A-444C-AEDA-F47C7467CB6B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4B084F27-6BA8-4081-A53C-A311791D9595}" type="pres">
      <dgm:prSet presAssocID="{48FC2250-0B9A-444C-AEDA-F47C7467CB6B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412C8AA7-D239-48AF-8ED1-F9844154845B}" type="pres">
      <dgm:prSet presAssocID="{18B8F475-6643-4BFD-B2B4-9A1AFAF9D54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BE0712-4733-42E4-B634-3186D4C4428A}" type="pres">
      <dgm:prSet presAssocID="{3F625E30-199F-4665-8C88-75991ADF9914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2F7E4C73-80F2-4038-9347-23F59FAB344D}" type="pres">
      <dgm:prSet presAssocID="{3F625E30-199F-4665-8C88-75991ADF9914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  <dgm:pt modelId="{30A0EF3D-2FDD-4BA6-904C-B53A8363F117}" type="pres">
      <dgm:prSet presAssocID="{68E1625C-BF60-4DE9-8B49-A8F1F73E4D6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FA75AC1-8550-431F-BD1B-8B48AF5554A0}" type="presOf" srcId="{48FC2250-0B9A-444C-AEDA-F47C7467CB6B}" destId="{D6BFC9D0-A899-4542-92D4-6AB0A55CE751}" srcOrd="0" destOrd="0" presId="urn:microsoft.com/office/officeart/2005/8/layout/process1"/>
    <dgm:cxn modelId="{0EC61951-D764-450A-B426-4BC7F18D7E79}" type="presOf" srcId="{9D3F0BDF-CE22-4471-AAE1-DFCB67C26643}" destId="{3C4E38D3-4B3C-4C58-BC88-ED39998E11D0}" srcOrd="0" destOrd="0" presId="urn:microsoft.com/office/officeart/2005/8/layout/process1"/>
    <dgm:cxn modelId="{196C3397-D229-4737-B1CD-D814B8871E27}" type="presOf" srcId="{9D3F0BDF-CE22-4471-AAE1-DFCB67C26643}" destId="{3D40BA19-A4EE-42F5-861D-8978A0CA586D}" srcOrd="1" destOrd="0" presId="urn:microsoft.com/office/officeart/2005/8/layout/process1"/>
    <dgm:cxn modelId="{55433B41-D964-4695-ACE0-98B19CA65F71}" srcId="{CE70E2E3-1D81-4B68-9795-ECB82FDF9051}" destId="{E9E1C6F2-8957-48E1-A355-9A03FB4BC12C}" srcOrd="1" destOrd="0" parTransId="{22D356E5-E551-4560-9B22-5851A7B0A0BF}" sibTransId="{48FC2250-0B9A-444C-AEDA-F47C7467CB6B}"/>
    <dgm:cxn modelId="{280FA2E4-9AA0-4DB6-AA1E-ABCC99F0EEFA}" srcId="{CE70E2E3-1D81-4B68-9795-ECB82FDF9051}" destId="{18B8F475-6643-4BFD-B2B4-9A1AFAF9D545}" srcOrd="2" destOrd="0" parTransId="{81508974-CF23-4B96-B3B4-B8CEB1BE3BC2}" sibTransId="{3F625E30-199F-4665-8C88-75991ADF9914}"/>
    <dgm:cxn modelId="{D3C2AB4A-0046-4B31-98FE-582D92CBE802}" type="presOf" srcId="{CE70E2E3-1D81-4B68-9795-ECB82FDF9051}" destId="{B6946109-4C4F-4C34-962E-2DBC6748FFAF}" srcOrd="0" destOrd="0" presId="urn:microsoft.com/office/officeart/2005/8/layout/process1"/>
    <dgm:cxn modelId="{28854BE4-8D21-46D6-BCE9-DBE8B25ABEC3}" type="presOf" srcId="{68E1625C-BF60-4DE9-8B49-A8F1F73E4D65}" destId="{30A0EF3D-2FDD-4BA6-904C-B53A8363F117}" srcOrd="0" destOrd="0" presId="urn:microsoft.com/office/officeart/2005/8/layout/process1"/>
    <dgm:cxn modelId="{E62DAAE8-4914-42E5-8BE5-0604F803CAEA}" type="presOf" srcId="{3F625E30-199F-4665-8C88-75991ADF9914}" destId="{58BE0712-4733-42E4-B634-3186D4C4428A}" srcOrd="0" destOrd="0" presId="urn:microsoft.com/office/officeart/2005/8/layout/process1"/>
    <dgm:cxn modelId="{03C07AE4-78F9-4A94-B3C6-E238FA6A15E5}" type="presOf" srcId="{3F625E30-199F-4665-8C88-75991ADF9914}" destId="{2F7E4C73-80F2-4038-9347-23F59FAB344D}" srcOrd="1" destOrd="0" presId="urn:microsoft.com/office/officeart/2005/8/layout/process1"/>
    <dgm:cxn modelId="{53C26D81-42DA-4129-AA28-8CD97716E74F}" type="presOf" srcId="{18B8F475-6643-4BFD-B2B4-9A1AFAF9D545}" destId="{412C8AA7-D239-48AF-8ED1-F9844154845B}" srcOrd="0" destOrd="0" presId="urn:microsoft.com/office/officeart/2005/8/layout/process1"/>
    <dgm:cxn modelId="{B47AACB3-3DEA-4CAE-BEB1-540688D080D7}" srcId="{CE70E2E3-1D81-4B68-9795-ECB82FDF9051}" destId="{CA3EC686-B37B-4D56-9911-AFF86B13E592}" srcOrd="0" destOrd="0" parTransId="{D5678F60-909D-4222-A85B-36F01355DCC5}" sibTransId="{9D3F0BDF-CE22-4471-AAE1-DFCB67C26643}"/>
    <dgm:cxn modelId="{079745D4-BEAD-40DA-B0CC-365700B64143}" srcId="{CE70E2E3-1D81-4B68-9795-ECB82FDF9051}" destId="{68E1625C-BF60-4DE9-8B49-A8F1F73E4D65}" srcOrd="3" destOrd="0" parTransId="{DC316F13-165A-4046-8A60-4EA4E1BDF766}" sibTransId="{319E5ACE-EFE8-4394-9881-6CA6748E10C7}"/>
    <dgm:cxn modelId="{115195DB-851D-4945-B988-B3C78B52D083}" type="presOf" srcId="{E9E1C6F2-8957-48E1-A355-9A03FB4BC12C}" destId="{4787D676-DB00-4DE8-B5AD-AF8A01A93553}" srcOrd="0" destOrd="0" presId="urn:microsoft.com/office/officeart/2005/8/layout/process1"/>
    <dgm:cxn modelId="{2F46B6AF-1997-4ED7-ACBD-8C8D317E59E7}" type="presOf" srcId="{CA3EC686-B37B-4D56-9911-AFF86B13E592}" destId="{D4D3751D-6607-4D14-867D-9D81A46F193A}" srcOrd="0" destOrd="0" presId="urn:microsoft.com/office/officeart/2005/8/layout/process1"/>
    <dgm:cxn modelId="{58620583-0F01-4AE3-A594-E906A32E51B4}" type="presOf" srcId="{48FC2250-0B9A-444C-AEDA-F47C7467CB6B}" destId="{4B084F27-6BA8-4081-A53C-A311791D9595}" srcOrd="1" destOrd="0" presId="urn:microsoft.com/office/officeart/2005/8/layout/process1"/>
    <dgm:cxn modelId="{C5406365-353D-4938-962D-8C27F3A1BBA9}" type="presParOf" srcId="{B6946109-4C4F-4C34-962E-2DBC6748FFAF}" destId="{D4D3751D-6607-4D14-867D-9D81A46F193A}" srcOrd="0" destOrd="0" presId="urn:microsoft.com/office/officeart/2005/8/layout/process1"/>
    <dgm:cxn modelId="{217BD9DB-7F44-445A-B0CF-DCEA1DB5A373}" type="presParOf" srcId="{B6946109-4C4F-4C34-962E-2DBC6748FFAF}" destId="{3C4E38D3-4B3C-4C58-BC88-ED39998E11D0}" srcOrd="1" destOrd="0" presId="urn:microsoft.com/office/officeart/2005/8/layout/process1"/>
    <dgm:cxn modelId="{BE59F6A4-580B-4B2D-851A-819CF0369B21}" type="presParOf" srcId="{3C4E38D3-4B3C-4C58-BC88-ED39998E11D0}" destId="{3D40BA19-A4EE-42F5-861D-8978A0CA586D}" srcOrd="0" destOrd="0" presId="urn:microsoft.com/office/officeart/2005/8/layout/process1"/>
    <dgm:cxn modelId="{33D83258-4753-4FC0-BA5B-EB96A0D0E26E}" type="presParOf" srcId="{B6946109-4C4F-4C34-962E-2DBC6748FFAF}" destId="{4787D676-DB00-4DE8-B5AD-AF8A01A93553}" srcOrd="2" destOrd="0" presId="urn:microsoft.com/office/officeart/2005/8/layout/process1"/>
    <dgm:cxn modelId="{ADCAABF4-4E8B-4865-8417-411117B5D391}" type="presParOf" srcId="{B6946109-4C4F-4C34-962E-2DBC6748FFAF}" destId="{D6BFC9D0-A899-4542-92D4-6AB0A55CE751}" srcOrd="3" destOrd="0" presId="urn:microsoft.com/office/officeart/2005/8/layout/process1"/>
    <dgm:cxn modelId="{6E134714-7E0A-453E-9140-89C9D287668D}" type="presParOf" srcId="{D6BFC9D0-A899-4542-92D4-6AB0A55CE751}" destId="{4B084F27-6BA8-4081-A53C-A311791D9595}" srcOrd="0" destOrd="0" presId="urn:microsoft.com/office/officeart/2005/8/layout/process1"/>
    <dgm:cxn modelId="{5A9D23DD-DEB6-4B80-828A-FC5A0856E649}" type="presParOf" srcId="{B6946109-4C4F-4C34-962E-2DBC6748FFAF}" destId="{412C8AA7-D239-48AF-8ED1-F9844154845B}" srcOrd="4" destOrd="0" presId="urn:microsoft.com/office/officeart/2005/8/layout/process1"/>
    <dgm:cxn modelId="{777EFD4C-742B-4C08-A795-313C9E92A177}" type="presParOf" srcId="{B6946109-4C4F-4C34-962E-2DBC6748FFAF}" destId="{58BE0712-4733-42E4-B634-3186D4C4428A}" srcOrd="5" destOrd="0" presId="urn:microsoft.com/office/officeart/2005/8/layout/process1"/>
    <dgm:cxn modelId="{EE0A9EF3-183A-4CF0-93D6-CBD129443FE2}" type="presParOf" srcId="{58BE0712-4733-42E4-B634-3186D4C4428A}" destId="{2F7E4C73-80F2-4038-9347-23F59FAB344D}" srcOrd="0" destOrd="0" presId="urn:microsoft.com/office/officeart/2005/8/layout/process1"/>
    <dgm:cxn modelId="{77DE1344-6306-4427-AE93-76F0D3E6BFE9}" type="presParOf" srcId="{B6946109-4C4F-4C34-962E-2DBC6748FFAF}" destId="{30A0EF3D-2FDD-4BA6-904C-B53A8363F11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09C29F-80EF-4B6F-B4E4-68E0AE38200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1376726-B2E9-4A90-9594-107492C255AF}">
      <dgm:prSet phldrT="[文本]"/>
      <dgm:spPr>
        <a:solidFill>
          <a:srgbClr val="3BB9B8"/>
        </a:solidFill>
      </dgm:spPr>
      <dgm:t>
        <a:bodyPr/>
        <a:lstStyle/>
        <a:p>
          <a:r>
            <a:rPr lang="zh-CN" altLang="en-US" dirty="0" smtClean="0"/>
            <a:t>广告渠道</a:t>
          </a:r>
          <a:endParaRPr lang="zh-CN" altLang="en-US" dirty="0"/>
        </a:p>
      </dgm:t>
    </dgm:pt>
    <dgm:pt modelId="{D9A51C75-6B3C-46D0-BFF1-34799736F338}" type="parTrans" cxnId="{EAFD4C62-4B5F-4568-886F-D8BF48B840F4}">
      <dgm:prSet/>
      <dgm:spPr/>
      <dgm:t>
        <a:bodyPr/>
        <a:lstStyle/>
        <a:p>
          <a:endParaRPr lang="zh-CN" altLang="en-US"/>
        </a:p>
      </dgm:t>
    </dgm:pt>
    <dgm:pt modelId="{E9566B33-0D1F-4ECE-BAD8-44AD039F2E6F}" type="sibTrans" cxnId="{EAFD4C62-4B5F-4568-886F-D8BF48B840F4}">
      <dgm:prSet/>
      <dgm:spPr>
        <a:solidFill>
          <a:srgbClr val="3BB9B8"/>
        </a:solidFill>
      </dgm:spPr>
      <dgm:t>
        <a:bodyPr/>
        <a:lstStyle/>
        <a:p>
          <a:endParaRPr lang="zh-CN" altLang="en-US"/>
        </a:p>
      </dgm:t>
    </dgm:pt>
    <dgm:pt modelId="{C6E600DA-DFCB-4EED-AE76-C502F2699A9B}">
      <dgm:prSet phldrT="[文本]"/>
      <dgm:spPr>
        <a:solidFill>
          <a:srgbClr val="3BB9B8"/>
        </a:solidFill>
      </dgm:spPr>
      <dgm:t>
        <a:bodyPr/>
        <a:lstStyle/>
        <a:p>
          <a:r>
            <a:rPr lang="zh-CN" altLang="en-US" dirty="0" smtClean="0"/>
            <a:t>成交渠道</a:t>
          </a:r>
          <a:endParaRPr lang="zh-CN" altLang="en-US" dirty="0"/>
        </a:p>
      </dgm:t>
    </dgm:pt>
    <dgm:pt modelId="{9C528C99-F361-4E98-BB64-ED9C0E70DEDA}" type="parTrans" cxnId="{690F8F05-9841-4CD8-B30C-9442C843B2FB}">
      <dgm:prSet/>
      <dgm:spPr/>
      <dgm:t>
        <a:bodyPr/>
        <a:lstStyle/>
        <a:p>
          <a:endParaRPr lang="zh-CN" altLang="en-US"/>
        </a:p>
      </dgm:t>
    </dgm:pt>
    <dgm:pt modelId="{32996A3F-4153-4274-99A5-9712662DDA79}" type="sibTrans" cxnId="{690F8F05-9841-4CD8-B30C-9442C843B2FB}">
      <dgm:prSet/>
      <dgm:spPr>
        <a:solidFill>
          <a:srgbClr val="3BB9B8"/>
        </a:solidFill>
      </dgm:spPr>
      <dgm:t>
        <a:bodyPr/>
        <a:lstStyle/>
        <a:p>
          <a:endParaRPr lang="zh-CN" altLang="en-US"/>
        </a:p>
      </dgm:t>
    </dgm:pt>
    <dgm:pt modelId="{A0309B17-A36B-4607-AA4D-E2450370C237}">
      <dgm:prSet phldrT="[文本]"/>
      <dgm:spPr>
        <a:solidFill>
          <a:srgbClr val="3BB9B8"/>
        </a:solidFill>
      </dgm:spPr>
      <dgm:t>
        <a:bodyPr/>
        <a:lstStyle/>
        <a:p>
          <a:r>
            <a:rPr lang="zh-CN" altLang="en-US" dirty="0" smtClean="0"/>
            <a:t>继续互动渠道</a:t>
          </a:r>
          <a:endParaRPr lang="zh-CN" altLang="en-US" dirty="0"/>
        </a:p>
      </dgm:t>
    </dgm:pt>
    <dgm:pt modelId="{6055FBCD-D0E7-443E-966B-B1E0D1F26927}" type="parTrans" cxnId="{82E10308-FD40-4ACA-8664-5DDB7C80A95F}">
      <dgm:prSet/>
      <dgm:spPr/>
      <dgm:t>
        <a:bodyPr/>
        <a:lstStyle/>
        <a:p>
          <a:endParaRPr lang="zh-CN" altLang="en-US"/>
        </a:p>
      </dgm:t>
    </dgm:pt>
    <dgm:pt modelId="{EC33B48F-E86B-4750-9C77-7167F9BA037A}" type="sibTrans" cxnId="{82E10308-FD40-4ACA-8664-5DDB7C80A95F}">
      <dgm:prSet/>
      <dgm:spPr/>
      <dgm:t>
        <a:bodyPr/>
        <a:lstStyle/>
        <a:p>
          <a:endParaRPr lang="zh-CN" altLang="en-US"/>
        </a:p>
      </dgm:t>
    </dgm:pt>
    <dgm:pt modelId="{E698676D-56C4-49D6-804D-08393A0CAE35}" type="pres">
      <dgm:prSet presAssocID="{7F09C29F-80EF-4B6F-B4E4-68E0AE38200C}" presName="Name0" presStyleCnt="0">
        <dgm:presLayoutVars>
          <dgm:dir/>
          <dgm:resizeHandles val="exact"/>
        </dgm:presLayoutVars>
      </dgm:prSet>
      <dgm:spPr/>
    </dgm:pt>
    <dgm:pt modelId="{80F456DB-0AFE-432C-B8A5-E9F319359D0A}" type="pres">
      <dgm:prSet presAssocID="{41376726-B2E9-4A90-9594-107492C255A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7D3720B-44CC-41F7-8C3D-219DBA894774}" type="pres">
      <dgm:prSet presAssocID="{E9566B33-0D1F-4ECE-BAD8-44AD039F2E6F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D69A8D55-3E60-4F0D-89A8-420B286A561D}" type="pres">
      <dgm:prSet presAssocID="{E9566B33-0D1F-4ECE-BAD8-44AD039F2E6F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36161BA2-48C5-4F17-B026-D9CBFBF11265}" type="pres">
      <dgm:prSet presAssocID="{C6E600DA-DFCB-4EED-AE76-C502F2699A9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DA8CE33-723B-47D5-8E39-F26688C1A8FA}" type="pres">
      <dgm:prSet presAssocID="{32996A3F-4153-4274-99A5-9712662DDA79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2B1B9770-3BF3-474D-B7A5-FBEA002AB8C2}" type="pres">
      <dgm:prSet presAssocID="{32996A3F-4153-4274-99A5-9712662DDA79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969CD5B3-9DC7-42E1-B954-5D3999E79F51}" type="pres">
      <dgm:prSet presAssocID="{A0309B17-A36B-4607-AA4D-E2450370C23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C2338F0-5DA9-47EB-8C16-6B880834C501}" type="presOf" srcId="{41376726-B2E9-4A90-9594-107492C255AF}" destId="{80F456DB-0AFE-432C-B8A5-E9F319359D0A}" srcOrd="0" destOrd="0" presId="urn:microsoft.com/office/officeart/2005/8/layout/process1"/>
    <dgm:cxn modelId="{25EC810E-ED92-4366-982E-F3A7F37844C3}" type="presOf" srcId="{32996A3F-4153-4274-99A5-9712662DDA79}" destId="{EDA8CE33-723B-47D5-8E39-F26688C1A8FA}" srcOrd="0" destOrd="0" presId="urn:microsoft.com/office/officeart/2005/8/layout/process1"/>
    <dgm:cxn modelId="{82DCC8BA-4018-46A3-A207-DD7ECE6B5FDE}" type="presOf" srcId="{32996A3F-4153-4274-99A5-9712662DDA79}" destId="{2B1B9770-3BF3-474D-B7A5-FBEA002AB8C2}" srcOrd="1" destOrd="0" presId="urn:microsoft.com/office/officeart/2005/8/layout/process1"/>
    <dgm:cxn modelId="{6DBA55A0-116B-4D82-BE03-CE1067C5F399}" type="presOf" srcId="{A0309B17-A36B-4607-AA4D-E2450370C237}" destId="{969CD5B3-9DC7-42E1-B954-5D3999E79F51}" srcOrd="0" destOrd="0" presId="urn:microsoft.com/office/officeart/2005/8/layout/process1"/>
    <dgm:cxn modelId="{82E10308-FD40-4ACA-8664-5DDB7C80A95F}" srcId="{7F09C29F-80EF-4B6F-B4E4-68E0AE38200C}" destId="{A0309B17-A36B-4607-AA4D-E2450370C237}" srcOrd="2" destOrd="0" parTransId="{6055FBCD-D0E7-443E-966B-B1E0D1F26927}" sibTransId="{EC33B48F-E86B-4750-9C77-7167F9BA037A}"/>
    <dgm:cxn modelId="{145D4CF9-FF09-47F8-843A-014C70C7C7C4}" type="presOf" srcId="{C6E600DA-DFCB-4EED-AE76-C502F2699A9B}" destId="{36161BA2-48C5-4F17-B026-D9CBFBF11265}" srcOrd="0" destOrd="0" presId="urn:microsoft.com/office/officeart/2005/8/layout/process1"/>
    <dgm:cxn modelId="{599DEEC5-B372-44E2-B462-751ABD77AE83}" type="presOf" srcId="{E9566B33-0D1F-4ECE-BAD8-44AD039F2E6F}" destId="{D69A8D55-3E60-4F0D-89A8-420B286A561D}" srcOrd="1" destOrd="0" presId="urn:microsoft.com/office/officeart/2005/8/layout/process1"/>
    <dgm:cxn modelId="{8934362E-BFDB-4F51-8656-776AB32690B0}" type="presOf" srcId="{E9566B33-0D1F-4ECE-BAD8-44AD039F2E6F}" destId="{67D3720B-44CC-41F7-8C3D-219DBA894774}" srcOrd="0" destOrd="0" presId="urn:microsoft.com/office/officeart/2005/8/layout/process1"/>
    <dgm:cxn modelId="{EAFD4C62-4B5F-4568-886F-D8BF48B840F4}" srcId="{7F09C29F-80EF-4B6F-B4E4-68E0AE38200C}" destId="{41376726-B2E9-4A90-9594-107492C255AF}" srcOrd="0" destOrd="0" parTransId="{D9A51C75-6B3C-46D0-BFF1-34799736F338}" sibTransId="{E9566B33-0D1F-4ECE-BAD8-44AD039F2E6F}"/>
    <dgm:cxn modelId="{690F8F05-9841-4CD8-B30C-9442C843B2FB}" srcId="{7F09C29F-80EF-4B6F-B4E4-68E0AE38200C}" destId="{C6E600DA-DFCB-4EED-AE76-C502F2699A9B}" srcOrd="1" destOrd="0" parTransId="{9C528C99-F361-4E98-BB64-ED9C0E70DEDA}" sibTransId="{32996A3F-4153-4274-99A5-9712662DDA79}"/>
    <dgm:cxn modelId="{1E772867-3B4C-41BB-823B-CFEF47BEBECF}" type="presOf" srcId="{7F09C29F-80EF-4B6F-B4E4-68E0AE38200C}" destId="{E698676D-56C4-49D6-804D-08393A0CAE35}" srcOrd="0" destOrd="0" presId="urn:microsoft.com/office/officeart/2005/8/layout/process1"/>
    <dgm:cxn modelId="{DD24D8E7-CEC0-42D3-B4FB-20E9802CB9E8}" type="presParOf" srcId="{E698676D-56C4-49D6-804D-08393A0CAE35}" destId="{80F456DB-0AFE-432C-B8A5-E9F319359D0A}" srcOrd="0" destOrd="0" presId="urn:microsoft.com/office/officeart/2005/8/layout/process1"/>
    <dgm:cxn modelId="{DB644500-3C20-4B7B-AEFE-A07914433D8F}" type="presParOf" srcId="{E698676D-56C4-49D6-804D-08393A0CAE35}" destId="{67D3720B-44CC-41F7-8C3D-219DBA894774}" srcOrd="1" destOrd="0" presId="urn:microsoft.com/office/officeart/2005/8/layout/process1"/>
    <dgm:cxn modelId="{A2CED95E-974A-462D-9D8C-892E8F6BF2CC}" type="presParOf" srcId="{67D3720B-44CC-41F7-8C3D-219DBA894774}" destId="{D69A8D55-3E60-4F0D-89A8-420B286A561D}" srcOrd="0" destOrd="0" presId="urn:microsoft.com/office/officeart/2005/8/layout/process1"/>
    <dgm:cxn modelId="{3AF3AA07-2C3B-4B2C-95C3-2FE799BC78F4}" type="presParOf" srcId="{E698676D-56C4-49D6-804D-08393A0CAE35}" destId="{36161BA2-48C5-4F17-B026-D9CBFBF11265}" srcOrd="2" destOrd="0" presId="urn:microsoft.com/office/officeart/2005/8/layout/process1"/>
    <dgm:cxn modelId="{2181E1E7-DDCD-40CC-AF54-3E398B756190}" type="presParOf" srcId="{E698676D-56C4-49D6-804D-08393A0CAE35}" destId="{EDA8CE33-723B-47D5-8E39-F26688C1A8FA}" srcOrd="3" destOrd="0" presId="urn:microsoft.com/office/officeart/2005/8/layout/process1"/>
    <dgm:cxn modelId="{FD938339-7A35-40C0-8C00-E02E9EF62485}" type="presParOf" srcId="{EDA8CE33-723B-47D5-8E39-F26688C1A8FA}" destId="{2B1B9770-3BF3-474D-B7A5-FBEA002AB8C2}" srcOrd="0" destOrd="0" presId="urn:microsoft.com/office/officeart/2005/8/layout/process1"/>
    <dgm:cxn modelId="{6C2F4C80-94FE-451C-AF5D-261496F1EE86}" type="presParOf" srcId="{E698676D-56C4-49D6-804D-08393A0CAE35}" destId="{969CD5B3-9DC7-42E1-B954-5D3999E79F5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FF1C1F-F824-4CEC-AC1D-E7D710C8D30C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00B2F73-61B6-4788-9A3F-4EAE903BB9F5}">
      <dgm:prSet phldrT="[文本]"/>
      <dgm:spPr>
        <a:solidFill>
          <a:srgbClr val="3BB9B8"/>
        </a:solidFill>
        <a:ln>
          <a:noFill/>
        </a:ln>
      </dgm:spPr>
      <dgm:t>
        <a:bodyPr/>
        <a:lstStyle/>
        <a:p>
          <a:r>
            <a:rPr lang="zh-CN" altLang="en-US" dirty="0" smtClean="0"/>
            <a:t>会员营销</a:t>
          </a:r>
          <a:endParaRPr lang="zh-CN" altLang="en-US" dirty="0"/>
        </a:p>
      </dgm:t>
    </dgm:pt>
    <dgm:pt modelId="{78B0D2FE-45C4-41ED-BF7D-0305A9922B53}" type="parTrans" cxnId="{80374225-9443-4E97-84B3-5CA557C78EFB}">
      <dgm:prSet/>
      <dgm:spPr/>
      <dgm:t>
        <a:bodyPr/>
        <a:lstStyle/>
        <a:p>
          <a:endParaRPr lang="zh-CN" altLang="en-US"/>
        </a:p>
      </dgm:t>
    </dgm:pt>
    <dgm:pt modelId="{89221BD0-4A95-4DC5-8D20-A7252AC759EE}" type="sibTrans" cxnId="{80374225-9443-4E97-84B3-5CA557C78EFB}">
      <dgm:prSet/>
      <dgm:spPr/>
      <dgm:t>
        <a:bodyPr/>
        <a:lstStyle/>
        <a:p>
          <a:endParaRPr lang="zh-CN" altLang="en-US"/>
        </a:p>
      </dgm:t>
    </dgm:pt>
    <dgm:pt modelId="{7075E828-A760-4E61-A48F-B003F0D2E7AC}">
      <dgm:prSet phldrT="[文本]"/>
      <dgm:spPr>
        <a:solidFill>
          <a:srgbClr val="3BB9B8"/>
        </a:solidFill>
        <a:ln>
          <a:noFill/>
        </a:ln>
      </dgm:spPr>
      <dgm:t>
        <a:bodyPr/>
        <a:lstStyle/>
        <a:p>
          <a:r>
            <a:rPr lang="zh-CN" altLang="en-US" dirty="0" smtClean="0"/>
            <a:t>拉新</a:t>
          </a:r>
          <a:endParaRPr lang="zh-CN" altLang="en-US" dirty="0"/>
        </a:p>
      </dgm:t>
    </dgm:pt>
    <dgm:pt modelId="{0136BDCF-333D-49BE-88C4-137731DBDE6B}" type="parTrans" cxnId="{30492173-2411-43BB-B0FD-9EAF056E8E99}">
      <dgm:prSet/>
      <dgm:spPr/>
      <dgm:t>
        <a:bodyPr/>
        <a:lstStyle/>
        <a:p>
          <a:endParaRPr lang="zh-CN" altLang="en-US"/>
        </a:p>
      </dgm:t>
    </dgm:pt>
    <dgm:pt modelId="{182337BD-E674-4456-9A12-CA5EE865BEB4}" type="sibTrans" cxnId="{30492173-2411-43BB-B0FD-9EAF056E8E99}">
      <dgm:prSet/>
      <dgm:spPr>
        <a:solidFill>
          <a:srgbClr val="3BB9B8"/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BBA477FA-7462-4415-8ED6-BF0E03A2F960}">
      <dgm:prSet phldrT="[文本]"/>
      <dgm:spPr>
        <a:solidFill>
          <a:srgbClr val="3BB9B8"/>
        </a:solidFill>
        <a:ln>
          <a:noFill/>
        </a:ln>
      </dgm:spPr>
      <dgm:t>
        <a:bodyPr/>
        <a:lstStyle/>
        <a:p>
          <a:r>
            <a:rPr lang="zh-CN" altLang="en-US" dirty="0" smtClean="0"/>
            <a:t>沉淀</a:t>
          </a:r>
          <a:endParaRPr lang="zh-CN" altLang="en-US" dirty="0"/>
        </a:p>
      </dgm:t>
    </dgm:pt>
    <dgm:pt modelId="{B5739507-4EDB-4347-9695-4F4E97C568F1}" type="parTrans" cxnId="{02BE9C93-43FE-4F7C-88CB-87AC0C94C784}">
      <dgm:prSet/>
      <dgm:spPr/>
      <dgm:t>
        <a:bodyPr/>
        <a:lstStyle/>
        <a:p>
          <a:endParaRPr lang="zh-CN" altLang="en-US"/>
        </a:p>
      </dgm:t>
    </dgm:pt>
    <dgm:pt modelId="{10BB7478-BA77-4A30-BF9F-DB2E1F8458E4}" type="sibTrans" cxnId="{02BE9C93-43FE-4F7C-88CB-87AC0C94C784}">
      <dgm:prSet/>
      <dgm:spPr>
        <a:solidFill>
          <a:srgbClr val="3BB9B8"/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9D57D765-2FAF-4BEF-8660-AD3E2235E204}">
      <dgm:prSet phldrT="[文本]"/>
      <dgm:spPr>
        <a:solidFill>
          <a:srgbClr val="3BB9B8"/>
        </a:solidFill>
        <a:ln>
          <a:noFill/>
        </a:ln>
      </dgm:spPr>
      <dgm:t>
        <a:bodyPr/>
        <a:lstStyle/>
        <a:p>
          <a:r>
            <a:rPr lang="zh-CN" altLang="en-US" dirty="0" smtClean="0"/>
            <a:t>活跃</a:t>
          </a:r>
          <a:endParaRPr lang="zh-CN" altLang="en-US" dirty="0"/>
        </a:p>
      </dgm:t>
    </dgm:pt>
    <dgm:pt modelId="{A0F5EADC-AF27-49CC-8DC6-ABC351EC8DC0}" type="parTrans" cxnId="{1F64A7C4-749C-4921-8B89-3911D932A195}">
      <dgm:prSet/>
      <dgm:spPr/>
      <dgm:t>
        <a:bodyPr/>
        <a:lstStyle/>
        <a:p>
          <a:endParaRPr lang="zh-CN" altLang="en-US"/>
        </a:p>
      </dgm:t>
    </dgm:pt>
    <dgm:pt modelId="{08B0B6C4-72E2-4D59-8A50-9AA25DDCF95C}" type="sibTrans" cxnId="{1F64A7C4-749C-4921-8B89-3911D932A195}">
      <dgm:prSet/>
      <dgm:spPr>
        <a:solidFill>
          <a:srgbClr val="3BB9B8"/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A4A89B5B-CBEE-4F61-AB40-6FBF3495D1A2}">
      <dgm:prSet phldrT="[文本]"/>
      <dgm:spPr>
        <a:solidFill>
          <a:srgbClr val="3BB9B8"/>
        </a:solidFill>
        <a:ln>
          <a:noFill/>
        </a:ln>
      </dgm:spPr>
      <dgm:t>
        <a:bodyPr/>
        <a:lstStyle/>
        <a:p>
          <a:r>
            <a:rPr lang="zh-CN" altLang="en-US" dirty="0" smtClean="0"/>
            <a:t>啦沉</a:t>
          </a:r>
          <a:endParaRPr lang="zh-CN" altLang="en-US" dirty="0"/>
        </a:p>
      </dgm:t>
    </dgm:pt>
    <dgm:pt modelId="{F0A3C5E3-27D3-4A18-9675-72F32426920B}" type="parTrans" cxnId="{A1EC1235-9E1C-46C7-85FD-5D9C2506E131}">
      <dgm:prSet/>
      <dgm:spPr/>
      <dgm:t>
        <a:bodyPr/>
        <a:lstStyle/>
        <a:p>
          <a:endParaRPr lang="zh-CN" altLang="en-US"/>
        </a:p>
      </dgm:t>
    </dgm:pt>
    <dgm:pt modelId="{8330C9BF-33FF-43C5-8DCD-5284D5ABCB7F}" type="sibTrans" cxnId="{A1EC1235-9E1C-46C7-85FD-5D9C2506E131}">
      <dgm:prSet/>
      <dgm:spPr>
        <a:solidFill>
          <a:srgbClr val="3BB9B8"/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6E2FFBCB-79BA-4B80-8030-521532D9B2FE}" type="pres">
      <dgm:prSet presAssocID="{EAFF1C1F-F824-4CEC-AC1D-E7D710C8D30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3942BF0-CF8E-4E00-AEF9-A686F4519F6E}" type="pres">
      <dgm:prSet presAssocID="{C00B2F73-61B6-4788-9A3F-4EAE903BB9F5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1937EDAE-51DF-46ED-9D1F-3C4C106B5118}" type="pres">
      <dgm:prSet presAssocID="{7075E828-A760-4E61-A48F-B003F0D2E7A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4E62F1-4360-443D-B467-5CA332FCA5F4}" type="pres">
      <dgm:prSet presAssocID="{7075E828-A760-4E61-A48F-B003F0D2E7AC}" presName="dummy" presStyleCnt="0"/>
      <dgm:spPr/>
    </dgm:pt>
    <dgm:pt modelId="{62D208A5-8F88-4AFB-A914-38DF04EE2085}" type="pres">
      <dgm:prSet presAssocID="{182337BD-E674-4456-9A12-CA5EE865BEB4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7DFA793B-0902-430C-B98F-8BEFAE3BCE3F}" type="pres">
      <dgm:prSet presAssocID="{BBA477FA-7462-4415-8ED6-BF0E03A2F96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D38BCD-8469-4244-BC15-9F81B013B287}" type="pres">
      <dgm:prSet presAssocID="{BBA477FA-7462-4415-8ED6-BF0E03A2F960}" presName="dummy" presStyleCnt="0"/>
      <dgm:spPr/>
    </dgm:pt>
    <dgm:pt modelId="{6237C381-15C6-4757-AE62-970171524658}" type="pres">
      <dgm:prSet presAssocID="{10BB7478-BA77-4A30-BF9F-DB2E1F8458E4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85C85C18-99AB-44D2-8FFE-E2E4E9772708}" type="pres">
      <dgm:prSet presAssocID="{9D57D765-2FAF-4BEF-8660-AD3E2235E20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450C03D-F4F7-4629-8C44-2348A13408A4}" type="pres">
      <dgm:prSet presAssocID="{9D57D765-2FAF-4BEF-8660-AD3E2235E204}" presName="dummy" presStyleCnt="0"/>
      <dgm:spPr/>
    </dgm:pt>
    <dgm:pt modelId="{B2B8DB59-97D3-4DD0-BEA4-09540243FBA3}" type="pres">
      <dgm:prSet presAssocID="{08B0B6C4-72E2-4D59-8A50-9AA25DDCF95C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0AE07E91-7ABE-47C8-BE22-60AD476EFF9E}" type="pres">
      <dgm:prSet presAssocID="{A4A89B5B-CBEE-4F61-AB40-6FBF3495D1A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12ECD76-F567-45C4-83EC-EA6245C70891}" type="pres">
      <dgm:prSet presAssocID="{A4A89B5B-CBEE-4F61-AB40-6FBF3495D1A2}" presName="dummy" presStyleCnt="0"/>
      <dgm:spPr/>
    </dgm:pt>
    <dgm:pt modelId="{215E2B18-CE48-4914-A770-83CEC553075D}" type="pres">
      <dgm:prSet presAssocID="{8330C9BF-33FF-43C5-8DCD-5284D5ABCB7F}" presName="sibTrans" presStyleLbl="sibTrans2D1" presStyleIdx="3" presStyleCnt="4"/>
      <dgm:spPr/>
      <dgm:t>
        <a:bodyPr/>
        <a:lstStyle/>
        <a:p>
          <a:endParaRPr lang="zh-CN" altLang="en-US"/>
        </a:p>
      </dgm:t>
    </dgm:pt>
  </dgm:ptLst>
  <dgm:cxnLst>
    <dgm:cxn modelId="{30492173-2411-43BB-B0FD-9EAF056E8E99}" srcId="{C00B2F73-61B6-4788-9A3F-4EAE903BB9F5}" destId="{7075E828-A760-4E61-A48F-B003F0D2E7AC}" srcOrd="0" destOrd="0" parTransId="{0136BDCF-333D-49BE-88C4-137731DBDE6B}" sibTransId="{182337BD-E674-4456-9A12-CA5EE865BEB4}"/>
    <dgm:cxn modelId="{ADD7F03A-6DD1-4BBE-B641-21E8CBB53E8E}" type="presOf" srcId="{C00B2F73-61B6-4788-9A3F-4EAE903BB9F5}" destId="{93942BF0-CF8E-4E00-AEF9-A686F4519F6E}" srcOrd="0" destOrd="0" presId="urn:microsoft.com/office/officeart/2005/8/layout/radial6"/>
    <dgm:cxn modelId="{00965E94-F339-4D2A-BC0C-52AE3C64456C}" type="presOf" srcId="{8330C9BF-33FF-43C5-8DCD-5284D5ABCB7F}" destId="{215E2B18-CE48-4914-A770-83CEC553075D}" srcOrd="0" destOrd="0" presId="urn:microsoft.com/office/officeart/2005/8/layout/radial6"/>
    <dgm:cxn modelId="{80374225-9443-4E97-84B3-5CA557C78EFB}" srcId="{EAFF1C1F-F824-4CEC-AC1D-E7D710C8D30C}" destId="{C00B2F73-61B6-4788-9A3F-4EAE903BB9F5}" srcOrd="0" destOrd="0" parTransId="{78B0D2FE-45C4-41ED-BF7D-0305A9922B53}" sibTransId="{89221BD0-4A95-4DC5-8D20-A7252AC759EE}"/>
    <dgm:cxn modelId="{F3D16399-4C18-47C8-8649-E8956EA30055}" type="presOf" srcId="{08B0B6C4-72E2-4D59-8A50-9AA25DDCF95C}" destId="{B2B8DB59-97D3-4DD0-BEA4-09540243FBA3}" srcOrd="0" destOrd="0" presId="urn:microsoft.com/office/officeart/2005/8/layout/radial6"/>
    <dgm:cxn modelId="{9557C5B0-83D1-4D2F-B53B-AEA7591A5345}" type="presOf" srcId="{BBA477FA-7462-4415-8ED6-BF0E03A2F960}" destId="{7DFA793B-0902-430C-B98F-8BEFAE3BCE3F}" srcOrd="0" destOrd="0" presId="urn:microsoft.com/office/officeart/2005/8/layout/radial6"/>
    <dgm:cxn modelId="{1F64A7C4-749C-4921-8B89-3911D932A195}" srcId="{C00B2F73-61B6-4788-9A3F-4EAE903BB9F5}" destId="{9D57D765-2FAF-4BEF-8660-AD3E2235E204}" srcOrd="2" destOrd="0" parTransId="{A0F5EADC-AF27-49CC-8DC6-ABC351EC8DC0}" sibTransId="{08B0B6C4-72E2-4D59-8A50-9AA25DDCF95C}"/>
    <dgm:cxn modelId="{AB7B6339-DD4A-40A9-BFCD-6B9C5EB61A02}" type="presOf" srcId="{10BB7478-BA77-4A30-BF9F-DB2E1F8458E4}" destId="{6237C381-15C6-4757-AE62-970171524658}" srcOrd="0" destOrd="0" presId="urn:microsoft.com/office/officeart/2005/8/layout/radial6"/>
    <dgm:cxn modelId="{A1EC1235-9E1C-46C7-85FD-5D9C2506E131}" srcId="{C00B2F73-61B6-4788-9A3F-4EAE903BB9F5}" destId="{A4A89B5B-CBEE-4F61-AB40-6FBF3495D1A2}" srcOrd="3" destOrd="0" parTransId="{F0A3C5E3-27D3-4A18-9675-72F32426920B}" sibTransId="{8330C9BF-33FF-43C5-8DCD-5284D5ABCB7F}"/>
    <dgm:cxn modelId="{02BE9C93-43FE-4F7C-88CB-87AC0C94C784}" srcId="{C00B2F73-61B6-4788-9A3F-4EAE903BB9F5}" destId="{BBA477FA-7462-4415-8ED6-BF0E03A2F960}" srcOrd="1" destOrd="0" parTransId="{B5739507-4EDB-4347-9695-4F4E97C568F1}" sibTransId="{10BB7478-BA77-4A30-BF9F-DB2E1F8458E4}"/>
    <dgm:cxn modelId="{D38678D5-C394-4D31-89C1-7573EEB2F672}" type="presOf" srcId="{EAFF1C1F-F824-4CEC-AC1D-E7D710C8D30C}" destId="{6E2FFBCB-79BA-4B80-8030-521532D9B2FE}" srcOrd="0" destOrd="0" presId="urn:microsoft.com/office/officeart/2005/8/layout/radial6"/>
    <dgm:cxn modelId="{9410D5F5-2F6E-456F-AF92-C3086968EDF1}" type="presOf" srcId="{182337BD-E674-4456-9A12-CA5EE865BEB4}" destId="{62D208A5-8F88-4AFB-A914-38DF04EE2085}" srcOrd="0" destOrd="0" presId="urn:microsoft.com/office/officeart/2005/8/layout/radial6"/>
    <dgm:cxn modelId="{C83E1156-D4FB-4D5F-82C8-36F16F2DE0E4}" type="presOf" srcId="{9D57D765-2FAF-4BEF-8660-AD3E2235E204}" destId="{85C85C18-99AB-44D2-8FFE-E2E4E9772708}" srcOrd="0" destOrd="0" presId="urn:microsoft.com/office/officeart/2005/8/layout/radial6"/>
    <dgm:cxn modelId="{05B625EE-4945-4054-8242-4FEA2BD2EFB8}" type="presOf" srcId="{7075E828-A760-4E61-A48F-B003F0D2E7AC}" destId="{1937EDAE-51DF-46ED-9D1F-3C4C106B5118}" srcOrd="0" destOrd="0" presId="urn:microsoft.com/office/officeart/2005/8/layout/radial6"/>
    <dgm:cxn modelId="{7B2127C6-B39C-4860-82E8-F0EE2E7B62FC}" type="presOf" srcId="{A4A89B5B-CBEE-4F61-AB40-6FBF3495D1A2}" destId="{0AE07E91-7ABE-47C8-BE22-60AD476EFF9E}" srcOrd="0" destOrd="0" presId="urn:microsoft.com/office/officeart/2005/8/layout/radial6"/>
    <dgm:cxn modelId="{0B5FAC5F-C581-462D-9243-E694E5555716}" type="presParOf" srcId="{6E2FFBCB-79BA-4B80-8030-521532D9B2FE}" destId="{93942BF0-CF8E-4E00-AEF9-A686F4519F6E}" srcOrd="0" destOrd="0" presId="urn:microsoft.com/office/officeart/2005/8/layout/radial6"/>
    <dgm:cxn modelId="{003CF7CA-A82C-4B84-9B2F-D8942AE75FC5}" type="presParOf" srcId="{6E2FFBCB-79BA-4B80-8030-521532D9B2FE}" destId="{1937EDAE-51DF-46ED-9D1F-3C4C106B5118}" srcOrd="1" destOrd="0" presId="urn:microsoft.com/office/officeart/2005/8/layout/radial6"/>
    <dgm:cxn modelId="{D1359E4F-EA36-47BA-9FCC-57B419F4ADE2}" type="presParOf" srcId="{6E2FFBCB-79BA-4B80-8030-521532D9B2FE}" destId="{F84E62F1-4360-443D-B467-5CA332FCA5F4}" srcOrd="2" destOrd="0" presId="urn:microsoft.com/office/officeart/2005/8/layout/radial6"/>
    <dgm:cxn modelId="{9B3F442B-AE2C-4916-8850-31103CCF422D}" type="presParOf" srcId="{6E2FFBCB-79BA-4B80-8030-521532D9B2FE}" destId="{62D208A5-8F88-4AFB-A914-38DF04EE2085}" srcOrd="3" destOrd="0" presId="urn:microsoft.com/office/officeart/2005/8/layout/radial6"/>
    <dgm:cxn modelId="{35FF771F-17B5-4B8D-BBC4-4A9EF0514D38}" type="presParOf" srcId="{6E2FFBCB-79BA-4B80-8030-521532D9B2FE}" destId="{7DFA793B-0902-430C-B98F-8BEFAE3BCE3F}" srcOrd="4" destOrd="0" presId="urn:microsoft.com/office/officeart/2005/8/layout/radial6"/>
    <dgm:cxn modelId="{E9D6BCD9-560E-4AB9-A62B-3F5833CD15D2}" type="presParOf" srcId="{6E2FFBCB-79BA-4B80-8030-521532D9B2FE}" destId="{D8D38BCD-8469-4244-BC15-9F81B013B287}" srcOrd="5" destOrd="0" presId="urn:microsoft.com/office/officeart/2005/8/layout/radial6"/>
    <dgm:cxn modelId="{3F1E26F1-D71E-40E7-B3AD-7C07F4684088}" type="presParOf" srcId="{6E2FFBCB-79BA-4B80-8030-521532D9B2FE}" destId="{6237C381-15C6-4757-AE62-970171524658}" srcOrd="6" destOrd="0" presId="urn:microsoft.com/office/officeart/2005/8/layout/radial6"/>
    <dgm:cxn modelId="{F09DEEF4-F13E-4E9B-BA19-4216C38F247D}" type="presParOf" srcId="{6E2FFBCB-79BA-4B80-8030-521532D9B2FE}" destId="{85C85C18-99AB-44D2-8FFE-E2E4E9772708}" srcOrd="7" destOrd="0" presId="urn:microsoft.com/office/officeart/2005/8/layout/radial6"/>
    <dgm:cxn modelId="{750E26F0-63AE-481D-B3C6-E8501DA5D0D0}" type="presParOf" srcId="{6E2FFBCB-79BA-4B80-8030-521532D9B2FE}" destId="{8450C03D-F4F7-4629-8C44-2348A13408A4}" srcOrd="8" destOrd="0" presId="urn:microsoft.com/office/officeart/2005/8/layout/radial6"/>
    <dgm:cxn modelId="{0A228AE6-7D8B-408E-9BB8-ADB1895E2CED}" type="presParOf" srcId="{6E2FFBCB-79BA-4B80-8030-521532D9B2FE}" destId="{B2B8DB59-97D3-4DD0-BEA4-09540243FBA3}" srcOrd="9" destOrd="0" presId="urn:microsoft.com/office/officeart/2005/8/layout/radial6"/>
    <dgm:cxn modelId="{0ADC85D2-585C-4BEC-BA45-677FD163B5BB}" type="presParOf" srcId="{6E2FFBCB-79BA-4B80-8030-521532D9B2FE}" destId="{0AE07E91-7ABE-47C8-BE22-60AD476EFF9E}" srcOrd="10" destOrd="0" presId="urn:microsoft.com/office/officeart/2005/8/layout/radial6"/>
    <dgm:cxn modelId="{AAD11572-2608-4500-92CD-293FB8D9EBA5}" type="presParOf" srcId="{6E2FFBCB-79BA-4B80-8030-521532D9B2FE}" destId="{512ECD76-F567-45C4-83EC-EA6245C70891}" srcOrd="11" destOrd="0" presId="urn:microsoft.com/office/officeart/2005/8/layout/radial6"/>
    <dgm:cxn modelId="{C59AC0B4-2C8B-4B13-A1E3-F199025D25C1}" type="presParOf" srcId="{6E2FFBCB-79BA-4B80-8030-521532D9B2FE}" destId="{215E2B18-CE48-4914-A770-83CEC553075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1A51B4-CEAF-42D6-8751-0CE13FF9F4A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01843B2-5A32-42F4-88A9-5FFD0FDDFEDE}">
      <dgm:prSet phldrT="[文本]"/>
      <dgm:spPr>
        <a:solidFill>
          <a:srgbClr val="3BB9B8"/>
        </a:solidFill>
      </dgm:spPr>
      <dgm:t>
        <a:bodyPr/>
        <a:lstStyle/>
        <a:p>
          <a:r>
            <a:rPr lang="zh-CN" altLang="en-US" dirty="0" smtClean="0"/>
            <a:t>创建营销活动</a:t>
          </a:r>
          <a:endParaRPr lang="zh-CN" altLang="en-US" dirty="0"/>
        </a:p>
      </dgm:t>
    </dgm:pt>
    <dgm:pt modelId="{C7E6706C-F5E3-4E39-BBEA-EC99881D8A2A}" type="parTrans" cxnId="{F5B33FE4-0FAF-410C-BDAA-BB16E5BD4FB8}">
      <dgm:prSet/>
      <dgm:spPr/>
      <dgm:t>
        <a:bodyPr/>
        <a:lstStyle/>
        <a:p>
          <a:endParaRPr lang="zh-CN" altLang="en-US"/>
        </a:p>
      </dgm:t>
    </dgm:pt>
    <dgm:pt modelId="{FAF36DC3-315A-460B-9581-E391BB63BD98}" type="sibTrans" cxnId="{F5B33FE4-0FAF-410C-BDAA-BB16E5BD4FB8}">
      <dgm:prSet/>
      <dgm:spPr>
        <a:solidFill>
          <a:srgbClr val="3BB9B8"/>
        </a:solidFill>
      </dgm:spPr>
      <dgm:t>
        <a:bodyPr/>
        <a:lstStyle/>
        <a:p>
          <a:endParaRPr lang="zh-CN" altLang="en-US"/>
        </a:p>
      </dgm:t>
    </dgm:pt>
    <dgm:pt modelId="{3319AB0B-DB27-4A1A-B19B-0319A7EC3116}">
      <dgm:prSet phldrT="[文本]"/>
      <dgm:spPr>
        <a:solidFill>
          <a:srgbClr val="3BB9B8"/>
        </a:solidFill>
      </dgm:spPr>
      <dgm:t>
        <a:bodyPr/>
        <a:lstStyle/>
        <a:p>
          <a:r>
            <a:rPr lang="zh-CN" altLang="en-US" dirty="0" smtClean="0"/>
            <a:t>选择活动商品</a:t>
          </a:r>
          <a:endParaRPr lang="zh-CN" altLang="en-US" dirty="0"/>
        </a:p>
      </dgm:t>
    </dgm:pt>
    <dgm:pt modelId="{58551210-63CE-449E-AE58-9BAEDA8A56DF}" type="parTrans" cxnId="{8EFC9EDC-959E-4E2C-A6EF-F86EA7E67472}">
      <dgm:prSet/>
      <dgm:spPr/>
      <dgm:t>
        <a:bodyPr/>
        <a:lstStyle/>
        <a:p>
          <a:endParaRPr lang="zh-CN" altLang="en-US"/>
        </a:p>
      </dgm:t>
    </dgm:pt>
    <dgm:pt modelId="{EBA13DE2-7F62-4915-B2E9-6135A8E3347D}" type="sibTrans" cxnId="{8EFC9EDC-959E-4E2C-A6EF-F86EA7E67472}">
      <dgm:prSet/>
      <dgm:spPr>
        <a:solidFill>
          <a:srgbClr val="3BB9B8"/>
        </a:solidFill>
      </dgm:spPr>
      <dgm:t>
        <a:bodyPr/>
        <a:lstStyle/>
        <a:p>
          <a:endParaRPr lang="zh-CN" altLang="en-US"/>
        </a:p>
      </dgm:t>
    </dgm:pt>
    <dgm:pt modelId="{D5A0D21D-8E87-4DCB-90A2-FC714B4F86BD}">
      <dgm:prSet phldrT="[文本]"/>
      <dgm:spPr>
        <a:solidFill>
          <a:srgbClr val="3BB9B8"/>
        </a:solidFill>
      </dgm:spPr>
      <dgm:t>
        <a:bodyPr/>
        <a:lstStyle/>
        <a:p>
          <a:r>
            <a:rPr lang="zh-CN" altLang="en-US" dirty="0" smtClean="0"/>
            <a:t>编辑活动文案</a:t>
          </a:r>
          <a:endParaRPr lang="zh-CN" altLang="en-US" dirty="0"/>
        </a:p>
      </dgm:t>
    </dgm:pt>
    <dgm:pt modelId="{9C173222-7F87-4FF9-A722-A33ECD648905}" type="parTrans" cxnId="{637F07CC-7C20-41F3-AC53-1AD8CAFA350C}">
      <dgm:prSet/>
      <dgm:spPr/>
      <dgm:t>
        <a:bodyPr/>
        <a:lstStyle/>
        <a:p>
          <a:endParaRPr lang="zh-CN" altLang="en-US"/>
        </a:p>
      </dgm:t>
    </dgm:pt>
    <dgm:pt modelId="{77787F8B-FD1C-4893-A006-A06C8085301F}" type="sibTrans" cxnId="{637F07CC-7C20-41F3-AC53-1AD8CAFA350C}">
      <dgm:prSet/>
      <dgm:spPr>
        <a:solidFill>
          <a:srgbClr val="3BB9B8"/>
        </a:solidFill>
      </dgm:spPr>
      <dgm:t>
        <a:bodyPr/>
        <a:lstStyle/>
        <a:p>
          <a:endParaRPr lang="zh-CN" altLang="en-US"/>
        </a:p>
      </dgm:t>
    </dgm:pt>
    <dgm:pt modelId="{1782D8C0-F8CD-46C5-B089-300CAF5F6004}">
      <dgm:prSet phldrT="[文本]"/>
      <dgm:spPr>
        <a:solidFill>
          <a:srgbClr val="3BB9B8"/>
        </a:solidFill>
      </dgm:spPr>
      <dgm:t>
        <a:bodyPr/>
        <a:lstStyle/>
        <a:p>
          <a:r>
            <a:rPr lang="zh-CN" altLang="en-US" dirty="0" smtClean="0"/>
            <a:t>设计活动页面</a:t>
          </a:r>
          <a:endParaRPr lang="zh-CN" altLang="en-US" dirty="0"/>
        </a:p>
      </dgm:t>
    </dgm:pt>
    <dgm:pt modelId="{CA3F0B3B-7A6E-42F3-8B1B-C0CE3D4DE306}" type="parTrans" cxnId="{45EACF9C-5AF3-4980-BECA-CC9356DC1AFB}">
      <dgm:prSet/>
      <dgm:spPr/>
      <dgm:t>
        <a:bodyPr/>
        <a:lstStyle/>
        <a:p>
          <a:endParaRPr lang="zh-CN" altLang="en-US"/>
        </a:p>
      </dgm:t>
    </dgm:pt>
    <dgm:pt modelId="{A06775E9-583E-47B0-966B-D937EA37DD08}" type="sibTrans" cxnId="{45EACF9C-5AF3-4980-BECA-CC9356DC1AFB}">
      <dgm:prSet/>
      <dgm:spPr>
        <a:solidFill>
          <a:srgbClr val="3BB9B8"/>
        </a:solidFill>
      </dgm:spPr>
      <dgm:t>
        <a:bodyPr/>
        <a:lstStyle/>
        <a:p>
          <a:endParaRPr lang="zh-CN" altLang="en-US"/>
        </a:p>
      </dgm:t>
    </dgm:pt>
    <dgm:pt modelId="{76F6883F-C6DB-4443-9E0C-8F3814218CDA}">
      <dgm:prSet phldrT="[文本]"/>
      <dgm:spPr>
        <a:solidFill>
          <a:srgbClr val="3BB9B8"/>
        </a:solidFill>
      </dgm:spPr>
      <dgm:t>
        <a:bodyPr/>
        <a:lstStyle/>
        <a:p>
          <a:r>
            <a:rPr lang="zh-CN" altLang="en-US" dirty="0" smtClean="0"/>
            <a:t>发送活动通知</a:t>
          </a:r>
          <a:endParaRPr lang="zh-CN" altLang="en-US" dirty="0"/>
        </a:p>
      </dgm:t>
    </dgm:pt>
    <dgm:pt modelId="{D18E6F48-1C05-466A-9652-D518AA78723A}" type="parTrans" cxnId="{56C2C7F2-6021-42D4-A3F2-AD7E0D8866A7}">
      <dgm:prSet/>
      <dgm:spPr/>
      <dgm:t>
        <a:bodyPr/>
        <a:lstStyle/>
        <a:p>
          <a:endParaRPr lang="zh-CN" altLang="en-US"/>
        </a:p>
      </dgm:t>
    </dgm:pt>
    <dgm:pt modelId="{23F5A4A8-0624-4EBE-9BE4-2A86BC203B84}" type="sibTrans" cxnId="{56C2C7F2-6021-42D4-A3F2-AD7E0D8866A7}">
      <dgm:prSet/>
      <dgm:spPr>
        <a:solidFill>
          <a:srgbClr val="3BB9B8"/>
        </a:solidFill>
      </dgm:spPr>
      <dgm:t>
        <a:bodyPr/>
        <a:lstStyle/>
        <a:p>
          <a:endParaRPr lang="zh-CN" altLang="en-US"/>
        </a:p>
      </dgm:t>
    </dgm:pt>
    <dgm:pt modelId="{A0E3E8D7-68CA-42BD-A9AC-F3471F36FF22}">
      <dgm:prSet phldrT="[文本]"/>
      <dgm:spPr>
        <a:solidFill>
          <a:srgbClr val="3BB9B8"/>
        </a:solidFill>
      </dgm:spPr>
      <dgm:t>
        <a:bodyPr/>
        <a:lstStyle/>
        <a:p>
          <a:r>
            <a:rPr lang="zh-CN" altLang="en-US" dirty="0" smtClean="0"/>
            <a:t>统计活动效果</a:t>
          </a:r>
          <a:endParaRPr lang="zh-CN" altLang="en-US" dirty="0"/>
        </a:p>
      </dgm:t>
    </dgm:pt>
    <dgm:pt modelId="{C8FA53F2-3E79-474B-924D-9355D61B6D0F}" type="parTrans" cxnId="{5A2C998C-8C43-4CB5-AB93-9144E956AFDC}">
      <dgm:prSet/>
      <dgm:spPr/>
      <dgm:t>
        <a:bodyPr/>
        <a:lstStyle/>
        <a:p>
          <a:endParaRPr lang="zh-CN" altLang="en-US"/>
        </a:p>
      </dgm:t>
    </dgm:pt>
    <dgm:pt modelId="{E2957E91-A4F5-4AF1-83F2-CF1DBFAD8A72}" type="sibTrans" cxnId="{5A2C998C-8C43-4CB5-AB93-9144E956AFDC}">
      <dgm:prSet/>
      <dgm:spPr/>
      <dgm:t>
        <a:bodyPr/>
        <a:lstStyle/>
        <a:p>
          <a:endParaRPr lang="zh-CN" altLang="en-US"/>
        </a:p>
      </dgm:t>
    </dgm:pt>
    <dgm:pt modelId="{3D79F2F9-0E1F-43D0-802B-27D91885C30D}" type="pres">
      <dgm:prSet presAssocID="{6B1A51B4-CEAF-42D6-8751-0CE13FF9F4A2}" presName="Name0" presStyleCnt="0">
        <dgm:presLayoutVars>
          <dgm:dir/>
          <dgm:resizeHandles val="exact"/>
        </dgm:presLayoutVars>
      </dgm:prSet>
      <dgm:spPr/>
    </dgm:pt>
    <dgm:pt modelId="{B7BCBB4D-04C1-4E5A-AE4A-7F5ED3883C2C}" type="pres">
      <dgm:prSet presAssocID="{F01843B2-5A32-42F4-88A9-5FFD0FDDFED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B288E1-B59B-4E12-8413-0218DDC04C1C}" type="pres">
      <dgm:prSet presAssocID="{FAF36DC3-315A-460B-9581-E391BB63BD98}" presName="sibTrans" presStyleLbl="sibTrans2D1" presStyleIdx="0" presStyleCnt="5"/>
      <dgm:spPr/>
      <dgm:t>
        <a:bodyPr/>
        <a:lstStyle/>
        <a:p>
          <a:endParaRPr lang="zh-CN" altLang="en-US"/>
        </a:p>
      </dgm:t>
    </dgm:pt>
    <dgm:pt modelId="{2CA55E08-E1B3-4E83-83CB-36057EAC757F}" type="pres">
      <dgm:prSet presAssocID="{FAF36DC3-315A-460B-9581-E391BB63BD98}" presName="connectorText" presStyleLbl="sibTrans2D1" presStyleIdx="0" presStyleCnt="5"/>
      <dgm:spPr/>
      <dgm:t>
        <a:bodyPr/>
        <a:lstStyle/>
        <a:p>
          <a:endParaRPr lang="zh-CN" altLang="en-US"/>
        </a:p>
      </dgm:t>
    </dgm:pt>
    <dgm:pt modelId="{416AFC61-8866-48D4-AF11-76A00A826B5E}" type="pres">
      <dgm:prSet presAssocID="{3319AB0B-DB27-4A1A-B19B-0319A7EC311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E4238F3-399B-4014-84A3-8CA0482347F5}" type="pres">
      <dgm:prSet presAssocID="{EBA13DE2-7F62-4915-B2E9-6135A8E3347D}" presName="sibTrans" presStyleLbl="sibTrans2D1" presStyleIdx="1" presStyleCnt="5"/>
      <dgm:spPr/>
      <dgm:t>
        <a:bodyPr/>
        <a:lstStyle/>
        <a:p>
          <a:endParaRPr lang="zh-CN" altLang="en-US"/>
        </a:p>
      </dgm:t>
    </dgm:pt>
    <dgm:pt modelId="{460065B4-EBFB-4CD0-916F-36690012E0A8}" type="pres">
      <dgm:prSet presAssocID="{EBA13DE2-7F62-4915-B2E9-6135A8E3347D}" presName="connectorText" presStyleLbl="sibTrans2D1" presStyleIdx="1" presStyleCnt="5"/>
      <dgm:spPr/>
      <dgm:t>
        <a:bodyPr/>
        <a:lstStyle/>
        <a:p>
          <a:endParaRPr lang="zh-CN" altLang="en-US"/>
        </a:p>
      </dgm:t>
    </dgm:pt>
    <dgm:pt modelId="{1C39A75D-22CB-44CA-A685-1D379CF760ED}" type="pres">
      <dgm:prSet presAssocID="{D5A0D21D-8E87-4DCB-90A2-FC714B4F86B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F379FA-791B-4A07-9F44-A943D472675C}" type="pres">
      <dgm:prSet presAssocID="{77787F8B-FD1C-4893-A006-A06C8085301F}" presName="sibTrans" presStyleLbl="sibTrans2D1" presStyleIdx="2" presStyleCnt="5"/>
      <dgm:spPr/>
      <dgm:t>
        <a:bodyPr/>
        <a:lstStyle/>
        <a:p>
          <a:endParaRPr lang="zh-CN" altLang="en-US"/>
        </a:p>
      </dgm:t>
    </dgm:pt>
    <dgm:pt modelId="{61AC1F01-36AD-463F-91D3-D5E7119CB337}" type="pres">
      <dgm:prSet presAssocID="{77787F8B-FD1C-4893-A006-A06C8085301F}" presName="connectorText" presStyleLbl="sibTrans2D1" presStyleIdx="2" presStyleCnt="5"/>
      <dgm:spPr/>
      <dgm:t>
        <a:bodyPr/>
        <a:lstStyle/>
        <a:p>
          <a:endParaRPr lang="zh-CN" altLang="en-US"/>
        </a:p>
      </dgm:t>
    </dgm:pt>
    <dgm:pt modelId="{E1AB06C5-1121-4086-AC1B-24B16E040E02}" type="pres">
      <dgm:prSet presAssocID="{1782D8C0-F8CD-46C5-B089-300CAF5F600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8229F64-8418-4F76-93B6-DD792806D531}" type="pres">
      <dgm:prSet presAssocID="{A06775E9-583E-47B0-966B-D937EA37DD08}" presName="sibTrans" presStyleLbl="sibTrans2D1" presStyleIdx="3" presStyleCnt="5"/>
      <dgm:spPr/>
      <dgm:t>
        <a:bodyPr/>
        <a:lstStyle/>
        <a:p>
          <a:endParaRPr lang="zh-CN" altLang="en-US"/>
        </a:p>
      </dgm:t>
    </dgm:pt>
    <dgm:pt modelId="{061C38D8-1B62-489F-B038-75BDD20A3D24}" type="pres">
      <dgm:prSet presAssocID="{A06775E9-583E-47B0-966B-D937EA37DD08}" presName="connectorText" presStyleLbl="sibTrans2D1" presStyleIdx="3" presStyleCnt="5"/>
      <dgm:spPr/>
      <dgm:t>
        <a:bodyPr/>
        <a:lstStyle/>
        <a:p>
          <a:endParaRPr lang="zh-CN" altLang="en-US"/>
        </a:p>
      </dgm:t>
    </dgm:pt>
    <dgm:pt modelId="{1A4C515B-F14A-45F4-AF98-9097EE8B433E}" type="pres">
      <dgm:prSet presAssocID="{76F6883F-C6DB-4443-9E0C-8F3814218CD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FBA3EC-A480-40E3-A1FD-B32B3213A71B}" type="pres">
      <dgm:prSet presAssocID="{23F5A4A8-0624-4EBE-9BE4-2A86BC203B84}" presName="sibTrans" presStyleLbl="sibTrans2D1" presStyleIdx="4" presStyleCnt="5"/>
      <dgm:spPr/>
      <dgm:t>
        <a:bodyPr/>
        <a:lstStyle/>
        <a:p>
          <a:endParaRPr lang="zh-CN" altLang="en-US"/>
        </a:p>
      </dgm:t>
    </dgm:pt>
    <dgm:pt modelId="{CB0261D0-8166-4CD9-A3F8-4F3C937959BC}" type="pres">
      <dgm:prSet presAssocID="{23F5A4A8-0624-4EBE-9BE4-2A86BC203B84}" presName="connectorText" presStyleLbl="sibTrans2D1" presStyleIdx="4" presStyleCnt="5"/>
      <dgm:spPr/>
      <dgm:t>
        <a:bodyPr/>
        <a:lstStyle/>
        <a:p>
          <a:endParaRPr lang="zh-CN" altLang="en-US"/>
        </a:p>
      </dgm:t>
    </dgm:pt>
    <dgm:pt modelId="{32333EF4-28D6-4438-ACE9-9F716A05D8A3}" type="pres">
      <dgm:prSet presAssocID="{A0E3E8D7-68CA-42BD-A9AC-F3471F36FF2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61C11C0-B460-4CCA-84BF-6C6653DE2692}" type="presOf" srcId="{6B1A51B4-CEAF-42D6-8751-0CE13FF9F4A2}" destId="{3D79F2F9-0E1F-43D0-802B-27D91885C30D}" srcOrd="0" destOrd="0" presId="urn:microsoft.com/office/officeart/2005/8/layout/process1"/>
    <dgm:cxn modelId="{637F07CC-7C20-41F3-AC53-1AD8CAFA350C}" srcId="{6B1A51B4-CEAF-42D6-8751-0CE13FF9F4A2}" destId="{D5A0D21D-8E87-4DCB-90A2-FC714B4F86BD}" srcOrd="2" destOrd="0" parTransId="{9C173222-7F87-4FF9-A722-A33ECD648905}" sibTransId="{77787F8B-FD1C-4893-A006-A06C8085301F}"/>
    <dgm:cxn modelId="{E64D34CA-89B3-4378-A223-8A14417CB0B1}" type="presOf" srcId="{D5A0D21D-8E87-4DCB-90A2-FC714B4F86BD}" destId="{1C39A75D-22CB-44CA-A685-1D379CF760ED}" srcOrd="0" destOrd="0" presId="urn:microsoft.com/office/officeart/2005/8/layout/process1"/>
    <dgm:cxn modelId="{058B57AA-B04C-40A9-A6CA-60AA8F6081CB}" type="presOf" srcId="{EBA13DE2-7F62-4915-B2E9-6135A8E3347D}" destId="{460065B4-EBFB-4CD0-916F-36690012E0A8}" srcOrd="1" destOrd="0" presId="urn:microsoft.com/office/officeart/2005/8/layout/process1"/>
    <dgm:cxn modelId="{B3C68827-8F70-408B-B95B-F6F68D7648A8}" type="presOf" srcId="{3319AB0B-DB27-4A1A-B19B-0319A7EC3116}" destId="{416AFC61-8866-48D4-AF11-76A00A826B5E}" srcOrd="0" destOrd="0" presId="urn:microsoft.com/office/officeart/2005/8/layout/process1"/>
    <dgm:cxn modelId="{F5B33FE4-0FAF-410C-BDAA-BB16E5BD4FB8}" srcId="{6B1A51B4-CEAF-42D6-8751-0CE13FF9F4A2}" destId="{F01843B2-5A32-42F4-88A9-5FFD0FDDFEDE}" srcOrd="0" destOrd="0" parTransId="{C7E6706C-F5E3-4E39-BBEA-EC99881D8A2A}" sibTransId="{FAF36DC3-315A-460B-9581-E391BB63BD98}"/>
    <dgm:cxn modelId="{8EFC9EDC-959E-4E2C-A6EF-F86EA7E67472}" srcId="{6B1A51B4-CEAF-42D6-8751-0CE13FF9F4A2}" destId="{3319AB0B-DB27-4A1A-B19B-0319A7EC3116}" srcOrd="1" destOrd="0" parTransId="{58551210-63CE-449E-AE58-9BAEDA8A56DF}" sibTransId="{EBA13DE2-7F62-4915-B2E9-6135A8E3347D}"/>
    <dgm:cxn modelId="{45EACF9C-5AF3-4980-BECA-CC9356DC1AFB}" srcId="{6B1A51B4-CEAF-42D6-8751-0CE13FF9F4A2}" destId="{1782D8C0-F8CD-46C5-B089-300CAF5F6004}" srcOrd="3" destOrd="0" parTransId="{CA3F0B3B-7A6E-42F3-8B1B-C0CE3D4DE306}" sibTransId="{A06775E9-583E-47B0-966B-D937EA37DD08}"/>
    <dgm:cxn modelId="{56C2C7F2-6021-42D4-A3F2-AD7E0D8866A7}" srcId="{6B1A51B4-CEAF-42D6-8751-0CE13FF9F4A2}" destId="{76F6883F-C6DB-4443-9E0C-8F3814218CDA}" srcOrd="4" destOrd="0" parTransId="{D18E6F48-1C05-466A-9652-D518AA78723A}" sibTransId="{23F5A4A8-0624-4EBE-9BE4-2A86BC203B84}"/>
    <dgm:cxn modelId="{3FF0DF6B-6CA7-439C-8E8E-81B675DD62A5}" type="presOf" srcId="{77787F8B-FD1C-4893-A006-A06C8085301F}" destId="{61AC1F01-36AD-463F-91D3-D5E7119CB337}" srcOrd="1" destOrd="0" presId="urn:microsoft.com/office/officeart/2005/8/layout/process1"/>
    <dgm:cxn modelId="{1C964B37-F11D-4083-8343-D271AE9B8CA1}" type="presOf" srcId="{A0E3E8D7-68CA-42BD-A9AC-F3471F36FF22}" destId="{32333EF4-28D6-4438-ACE9-9F716A05D8A3}" srcOrd="0" destOrd="0" presId="urn:microsoft.com/office/officeart/2005/8/layout/process1"/>
    <dgm:cxn modelId="{41487157-C467-4808-A92F-70C58A7567F0}" type="presOf" srcId="{FAF36DC3-315A-460B-9581-E391BB63BD98}" destId="{2CA55E08-E1B3-4E83-83CB-36057EAC757F}" srcOrd="1" destOrd="0" presId="urn:microsoft.com/office/officeart/2005/8/layout/process1"/>
    <dgm:cxn modelId="{98FFCA99-D63A-4AA3-826D-F7FB140D12D9}" type="presOf" srcId="{A06775E9-583E-47B0-966B-D937EA37DD08}" destId="{28229F64-8418-4F76-93B6-DD792806D531}" srcOrd="0" destOrd="0" presId="urn:microsoft.com/office/officeart/2005/8/layout/process1"/>
    <dgm:cxn modelId="{7B683C5A-32E4-4AC1-8EFB-25F7A45EA92C}" type="presOf" srcId="{FAF36DC3-315A-460B-9581-E391BB63BD98}" destId="{88B288E1-B59B-4E12-8413-0218DDC04C1C}" srcOrd="0" destOrd="0" presId="urn:microsoft.com/office/officeart/2005/8/layout/process1"/>
    <dgm:cxn modelId="{5868187B-AA85-4D82-8E21-3D6E9E9AE6B2}" type="presOf" srcId="{77787F8B-FD1C-4893-A006-A06C8085301F}" destId="{3DF379FA-791B-4A07-9F44-A943D472675C}" srcOrd="0" destOrd="0" presId="urn:microsoft.com/office/officeart/2005/8/layout/process1"/>
    <dgm:cxn modelId="{0A796556-BEBA-4933-A6B5-C6C976B46216}" type="presOf" srcId="{EBA13DE2-7F62-4915-B2E9-6135A8E3347D}" destId="{DE4238F3-399B-4014-84A3-8CA0482347F5}" srcOrd="0" destOrd="0" presId="urn:microsoft.com/office/officeart/2005/8/layout/process1"/>
    <dgm:cxn modelId="{BAA28542-1C4F-4C2D-8DCE-016DA6A2A1FE}" type="presOf" srcId="{F01843B2-5A32-42F4-88A9-5FFD0FDDFEDE}" destId="{B7BCBB4D-04C1-4E5A-AE4A-7F5ED3883C2C}" srcOrd="0" destOrd="0" presId="urn:microsoft.com/office/officeart/2005/8/layout/process1"/>
    <dgm:cxn modelId="{21CBCC3E-DE4D-46EE-8637-D567D6473299}" type="presOf" srcId="{A06775E9-583E-47B0-966B-D937EA37DD08}" destId="{061C38D8-1B62-489F-B038-75BDD20A3D24}" srcOrd="1" destOrd="0" presId="urn:microsoft.com/office/officeart/2005/8/layout/process1"/>
    <dgm:cxn modelId="{C79CDAF7-D8FD-4406-B7BD-15CEA564F73C}" type="presOf" srcId="{76F6883F-C6DB-4443-9E0C-8F3814218CDA}" destId="{1A4C515B-F14A-45F4-AF98-9097EE8B433E}" srcOrd="0" destOrd="0" presId="urn:microsoft.com/office/officeart/2005/8/layout/process1"/>
    <dgm:cxn modelId="{FDCD3341-CF56-461D-AD06-B29919B81FDD}" type="presOf" srcId="{23F5A4A8-0624-4EBE-9BE4-2A86BC203B84}" destId="{CB0261D0-8166-4CD9-A3F8-4F3C937959BC}" srcOrd="1" destOrd="0" presId="urn:microsoft.com/office/officeart/2005/8/layout/process1"/>
    <dgm:cxn modelId="{20B539A7-F97F-4D52-8E50-6B208ACA47D9}" type="presOf" srcId="{1782D8C0-F8CD-46C5-B089-300CAF5F6004}" destId="{E1AB06C5-1121-4086-AC1B-24B16E040E02}" srcOrd="0" destOrd="0" presId="urn:microsoft.com/office/officeart/2005/8/layout/process1"/>
    <dgm:cxn modelId="{5A2C998C-8C43-4CB5-AB93-9144E956AFDC}" srcId="{6B1A51B4-CEAF-42D6-8751-0CE13FF9F4A2}" destId="{A0E3E8D7-68CA-42BD-A9AC-F3471F36FF22}" srcOrd="5" destOrd="0" parTransId="{C8FA53F2-3E79-474B-924D-9355D61B6D0F}" sibTransId="{E2957E91-A4F5-4AF1-83F2-CF1DBFAD8A72}"/>
    <dgm:cxn modelId="{25029EF8-902D-4988-8428-0C327D4690DE}" type="presOf" srcId="{23F5A4A8-0624-4EBE-9BE4-2A86BC203B84}" destId="{B2FBA3EC-A480-40E3-A1FD-B32B3213A71B}" srcOrd="0" destOrd="0" presId="urn:microsoft.com/office/officeart/2005/8/layout/process1"/>
    <dgm:cxn modelId="{888CFE7C-B965-4763-A143-457D7E9891E8}" type="presParOf" srcId="{3D79F2F9-0E1F-43D0-802B-27D91885C30D}" destId="{B7BCBB4D-04C1-4E5A-AE4A-7F5ED3883C2C}" srcOrd="0" destOrd="0" presId="urn:microsoft.com/office/officeart/2005/8/layout/process1"/>
    <dgm:cxn modelId="{067AC202-68DA-4466-B40D-28F15039B07F}" type="presParOf" srcId="{3D79F2F9-0E1F-43D0-802B-27D91885C30D}" destId="{88B288E1-B59B-4E12-8413-0218DDC04C1C}" srcOrd="1" destOrd="0" presId="urn:microsoft.com/office/officeart/2005/8/layout/process1"/>
    <dgm:cxn modelId="{6E0009C6-9566-4C56-B37A-4E675030F8F5}" type="presParOf" srcId="{88B288E1-B59B-4E12-8413-0218DDC04C1C}" destId="{2CA55E08-E1B3-4E83-83CB-36057EAC757F}" srcOrd="0" destOrd="0" presId="urn:microsoft.com/office/officeart/2005/8/layout/process1"/>
    <dgm:cxn modelId="{76198227-4FCD-481F-9D38-FAB3251624DD}" type="presParOf" srcId="{3D79F2F9-0E1F-43D0-802B-27D91885C30D}" destId="{416AFC61-8866-48D4-AF11-76A00A826B5E}" srcOrd="2" destOrd="0" presId="urn:microsoft.com/office/officeart/2005/8/layout/process1"/>
    <dgm:cxn modelId="{2C2ED223-0D04-4415-92E3-7736234B0080}" type="presParOf" srcId="{3D79F2F9-0E1F-43D0-802B-27D91885C30D}" destId="{DE4238F3-399B-4014-84A3-8CA0482347F5}" srcOrd="3" destOrd="0" presId="urn:microsoft.com/office/officeart/2005/8/layout/process1"/>
    <dgm:cxn modelId="{9F7C6140-3840-4A8B-9C3F-358EAD595103}" type="presParOf" srcId="{DE4238F3-399B-4014-84A3-8CA0482347F5}" destId="{460065B4-EBFB-4CD0-916F-36690012E0A8}" srcOrd="0" destOrd="0" presId="urn:microsoft.com/office/officeart/2005/8/layout/process1"/>
    <dgm:cxn modelId="{452E2210-1849-4512-8299-3C1498588021}" type="presParOf" srcId="{3D79F2F9-0E1F-43D0-802B-27D91885C30D}" destId="{1C39A75D-22CB-44CA-A685-1D379CF760ED}" srcOrd="4" destOrd="0" presId="urn:microsoft.com/office/officeart/2005/8/layout/process1"/>
    <dgm:cxn modelId="{1A3EDA2C-506E-4CAE-90D8-2BDCA7947C5B}" type="presParOf" srcId="{3D79F2F9-0E1F-43D0-802B-27D91885C30D}" destId="{3DF379FA-791B-4A07-9F44-A943D472675C}" srcOrd="5" destOrd="0" presId="urn:microsoft.com/office/officeart/2005/8/layout/process1"/>
    <dgm:cxn modelId="{79C544A0-B4F8-4D4B-95A7-5EB39B4AEE85}" type="presParOf" srcId="{3DF379FA-791B-4A07-9F44-A943D472675C}" destId="{61AC1F01-36AD-463F-91D3-D5E7119CB337}" srcOrd="0" destOrd="0" presId="urn:microsoft.com/office/officeart/2005/8/layout/process1"/>
    <dgm:cxn modelId="{E0B2D66D-4AD7-4182-83C8-F79B813BE044}" type="presParOf" srcId="{3D79F2F9-0E1F-43D0-802B-27D91885C30D}" destId="{E1AB06C5-1121-4086-AC1B-24B16E040E02}" srcOrd="6" destOrd="0" presId="urn:microsoft.com/office/officeart/2005/8/layout/process1"/>
    <dgm:cxn modelId="{8D0F3B68-DB1D-4528-96FE-C57D8CD0B10C}" type="presParOf" srcId="{3D79F2F9-0E1F-43D0-802B-27D91885C30D}" destId="{28229F64-8418-4F76-93B6-DD792806D531}" srcOrd="7" destOrd="0" presId="urn:microsoft.com/office/officeart/2005/8/layout/process1"/>
    <dgm:cxn modelId="{67AD6837-E2FF-40A3-B6C7-914A28380ED5}" type="presParOf" srcId="{28229F64-8418-4F76-93B6-DD792806D531}" destId="{061C38D8-1B62-489F-B038-75BDD20A3D24}" srcOrd="0" destOrd="0" presId="urn:microsoft.com/office/officeart/2005/8/layout/process1"/>
    <dgm:cxn modelId="{9AD0FD6E-6A84-49B9-825D-377A5BB10D67}" type="presParOf" srcId="{3D79F2F9-0E1F-43D0-802B-27D91885C30D}" destId="{1A4C515B-F14A-45F4-AF98-9097EE8B433E}" srcOrd="8" destOrd="0" presId="urn:microsoft.com/office/officeart/2005/8/layout/process1"/>
    <dgm:cxn modelId="{A7AF30B1-DDAB-44F3-A6D4-BA73E4269EB7}" type="presParOf" srcId="{3D79F2F9-0E1F-43D0-802B-27D91885C30D}" destId="{B2FBA3EC-A480-40E3-A1FD-B32B3213A71B}" srcOrd="9" destOrd="0" presId="urn:microsoft.com/office/officeart/2005/8/layout/process1"/>
    <dgm:cxn modelId="{86E05870-8DC4-4D5C-B20E-B297BFE6ED2B}" type="presParOf" srcId="{B2FBA3EC-A480-40E3-A1FD-B32B3213A71B}" destId="{CB0261D0-8166-4CD9-A3F8-4F3C937959BC}" srcOrd="0" destOrd="0" presId="urn:microsoft.com/office/officeart/2005/8/layout/process1"/>
    <dgm:cxn modelId="{7C440A73-753C-4BD9-B15E-219F5D8EE631}" type="presParOf" srcId="{3D79F2F9-0E1F-43D0-802B-27D91885C30D}" destId="{32333EF4-28D6-4438-ACE9-9F716A05D8A3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CAE3C6-02E0-4B27-BE9E-37471D27C8BE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3B0916F-ACDD-4764-917B-FC84E510E106}">
      <dgm:prSet phldrT="[文本]"/>
      <dgm:spPr>
        <a:solidFill>
          <a:srgbClr val="3BB9B8"/>
        </a:solidFill>
      </dgm:spPr>
      <dgm:t>
        <a:bodyPr/>
        <a:lstStyle/>
        <a:p>
          <a:r>
            <a:rPr lang="zh-CN" altLang="en-US" dirty="0" smtClean="0"/>
            <a:t>老顾客回购</a:t>
          </a:r>
          <a:endParaRPr lang="zh-CN" altLang="en-US" dirty="0"/>
        </a:p>
      </dgm:t>
    </dgm:pt>
    <dgm:pt modelId="{23AE0E83-F9AE-4781-8ADF-EEE822F450B5}" type="parTrans" cxnId="{BBE6C9ED-267E-48F9-A139-D37380E6EC15}">
      <dgm:prSet/>
      <dgm:spPr/>
      <dgm:t>
        <a:bodyPr/>
        <a:lstStyle/>
        <a:p>
          <a:endParaRPr lang="zh-CN" altLang="en-US"/>
        </a:p>
      </dgm:t>
    </dgm:pt>
    <dgm:pt modelId="{26900E80-2E27-407B-9C2D-0B69E103B08D}" type="sibTrans" cxnId="{BBE6C9ED-267E-48F9-A139-D37380E6EC15}">
      <dgm:prSet/>
      <dgm:spPr/>
      <dgm:t>
        <a:bodyPr/>
        <a:lstStyle/>
        <a:p>
          <a:endParaRPr lang="zh-CN" altLang="en-US"/>
        </a:p>
      </dgm:t>
    </dgm:pt>
    <dgm:pt modelId="{324D823A-2755-4C5C-8AB6-B601E863AA74}">
      <dgm:prSet phldrT="[文本]"/>
      <dgm:spPr>
        <a:solidFill>
          <a:srgbClr val="3BB9B8"/>
        </a:solidFill>
      </dgm:spPr>
      <dgm:t>
        <a:bodyPr/>
        <a:lstStyle/>
        <a:p>
          <a:r>
            <a:rPr lang="zh-CN" altLang="en-US" dirty="0" smtClean="0"/>
            <a:t>旗舰店</a:t>
          </a:r>
          <a:endParaRPr lang="zh-CN" altLang="en-US" dirty="0"/>
        </a:p>
      </dgm:t>
    </dgm:pt>
    <dgm:pt modelId="{D4F9B7DE-51F7-41BD-B5FD-9B1A8292FAF7}" type="parTrans" cxnId="{122401EA-9AD3-4E7E-B1E6-FBD186DB6005}">
      <dgm:prSet/>
      <dgm:spPr>
        <a:solidFill>
          <a:srgbClr val="3BB9B8"/>
        </a:solidFill>
      </dgm:spPr>
      <dgm:t>
        <a:bodyPr/>
        <a:lstStyle/>
        <a:p>
          <a:endParaRPr lang="zh-CN" altLang="en-US"/>
        </a:p>
      </dgm:t>
    </dgm:pt>
    <dgm:pt modelId="{250EE518-FFDB-4D95-966A-0ADEAB24F408}" type="sibTrans" cxnId="{122401EA-9AD3-4E7E-B1E6-FBD186DB6005}">
      <dgm:prSet/>
      <dgm:spPr/>
      <dgm:t>
        <a:bodyPr/>
        <a:lstStyle/>
        <a:p>
          <a:endParaRPr lang="zh-CN" altLang="en-US"/>
        </a:p>
      </dgm:t>
    </dgm:pt>
    <dgm:pt modelId="{E39EEC0D-3D28-4DC9-87DD-9DCFEAF05B7B}">
      <dgm:prSet phldrT="[文本]"/>
      <dgm:spPr>
        <a:solidFill>
          <a:srgbClr val="3BB9B8"/>
        </a:solidFill>
      </dgm:spPr>
      <dgm:t>
        <a:bodyPr/>
        <a:lstStyle/>
        <a:p>
          <a:r>
            <a:rPr lang="zh-CN" altLang="en-US" dirty="0" smtClean="0"/>
            <a:t>专卖店</a:t>
          </a:r>
          <a:endParaRPr lang="zh-CN" altLang="en-US" dirty="0"/>
        </a:p>
      </dgm:t>
    </dgm:pt>
    <dgm:pt modelId="{7CBC1F29-5AC9-4D93-979E-8A74DF7B5D2F}" type="parTrans" cxnId="{486437DA-A9E9-4C98-9BA5-8D0BE28F7EB4}">
      <dgm:prSet/>
      <dgm:spPr>
        <a:solidFill>
          <a:srgbClr val="3BB9B8"/>
        </a:solidFill>
      </dgm:spPr>
      <dgm:t>
        <a:bodyPr/>
        <a:lstStyle/>
        <a:p>
          <a:endParaRPr lang="zh-CN" altLang="en-US"/>
        </a:p>
      </dgm:t>
    </dgm:pt>
    <dgm:pt modelId="{5B900B7E-2B56-4A3D-A986-17F1AF6CA5A0}" type="sibTrans" cxnId="{486437DA-A9E9-4C98-9BA5-8D0BE28F7EB4}">
      <dgm:prSet/>
      <dgm:spPr/>
      <dgm:t>
        <a:bodyPr/>
        <a:lstStyle/>
        <a:p>
          <a:endParaRPr lang="zh-CN" altLang="en-US"/>
        </a:p>
      </dgm:t>
    </dgm:pt>
    <dgm:pt modelId="{B00B238E-2ADB-41C8-A35E-C5E0D8540455}">
      <dgm:prSet phldrT="[文本]"/>
      <dgm:spPr>
        <a:solidFill>
          <a:srgbClr val="3BB9B8"/>
        </a:solidFill>
      </dgm:spPr>
      <dgm:t>
        <a:bodyPr/>
        <a:lstStyle/>
        <a:p>
          <a:r>
            <a:rPr lang="zh-CN" altLang="en-US" dirty="0" smtClean="0"/>
            <a:t>京东店</a:t>
          </a:r>
          <a:endParaRPr lang="zh-CN" altLang="en-US" dirty="0"/>
        </a:p>
      </dgm:t>
    </dgm:pt>
    <dgm:pt modelId="{F09FD316-00A6-4D4C-9AA9-8FCE52524CA9}" type="parTrans" cxnId="{35EDC950-C685-4E0E-9D5B-E1C792DCBDE9}">
      <dgm:prSet/>
      <dgm:spPr>
        <a:solidFill>
          <a:srgbClr val="3BB9B8"/>
        </a:solidFill>
      </dgm:spPr>
      <dgm:t>
        <a:bodyPr/>
        <a:lstStyle/>
        <a:p>
          <a:endParaRPr lang="zh-CN" altLang="en-US"/>
        </a:p>
      </dgm:t>
    </dgm:pt>
    <dgm:pt modelId="{29BAC6F5-8783-47FF-95CF-925520AAAE46}" type="sibTrans" cxnId="{35EDC950-C685-4E0E-9D5B-E1C792DCBDE9}">
      <dgm:prSet/>
      <dgm:spPr/>
      <dgm:t>
        <a:bodyPr/>
        <a:lstStyle/>
        <a:p>
          <a:endParaRPr lang="zh-CN" altLang="en-US"/>
        </a:p>
      </dgm:t>
    </dgm:pt>
    <dgm:pt modelId="{A2E7ED22-3B3C-440F-8A24-78BE88F95665}">
      <dgm:prSet phldrT="[文本]"/>
      <dgm:spPr>
        <a:solidFill>
          <a:srgbClr val="3BB9B8"/>
        </a:solidFill>
      </dgm:spPr>
      <dgm:t>
        <a:bodyPr/>
        <a:lstStyle/>
        <a:p>
          <a:r>
            <a:rPr lang="zh-CN" altLang="en-US" dirty="0" smtClean="0"/>
            <a:t>新店铺</a:t>
          </a:r>
          <a:endParaRPr lang="zh-CN" altLang="en-US" dirty="0"/>
        </a:p>
      </dgm:t>
    </dgm:pt>
    <dgm:pt modelId="{37489244-A931-491B-A5D8-6FE2CDE0667C}" type="parTrans" cxnId="{10E88237-804C-471C-86B6-D8F755B7826B}">
      <dgm:prSet/>
      <dgm:spPr>
        <a:solidFill>
          <a:srgbClr val="3BB9B8"/>
        </a:solidFill>
      </dgm:spPr>
      <dgm:t>
        <a:bodyPr/>
        <a:lstStyle/>
        <a:p>
          <a:endParaRPr lang="zh-CN" altLang="en-US"/>
        </a:p>
      </dgm:t>
    </dgm:pt>
    <dgm:pt modelId="{C09816C6-573D-4900-99A5-111B217146D6}" type="sibTrans" cxnId="{10E88237-804C-471C-86B6-D8F755B7826B}">
      <dgm:prSet/>
      <dgm:spPr/>
      <dgm:t>
        <a:bodyPr/>
        <a:lstStyle/>
        <a:p>
          <a:endParaRPr lang="zh-CN" altLang="en-US"/>
        </a:p>
      </dgm:t>
    </dgm:pt>
    <dgm:pt modelId="{B2381A89-736C-4D24-AA63-3E0DA45EFA8E}">
      <dgm:prSet phldrT="[文本]"/>
      <dgm:spPr>
        <a:solidFill>
          <a:srgbClr val="3BB9B8"/>
        </a:solidFill>
      </dgm:spPr>
      <dgm:t>
        <a:bodyPr/>
        <a:lstStyle/>
        <a:p>
          <a:r>
            <a:rPr lang="zh-CN" altLang="en-US" dirty="0" smtClean="0"/>
            <a:t>线下渠道</a:t>
          </a:r>
          <a:endParaRPr lang="zh-CN" altLang="en-US" dirty="0"/>
        </a:p>
      </dgm:t>
    </dgm:pt>
    <dgm:pt modelId="{2A066249-3F8C-43C4-AE0F-66E3AD3F580C}" type="parTrans" cxnId="{511A697C-DEA4-4D5A-A5E2-72FD3E374B35}">
      <dgm:prSet/>
      <dgm:spPr/>
      <dgm:t>
        <a:bodyPr/>
        <a:lstStyle/>
        <a:p>
          <a:endParaRPr lang="zh-CN" altLang="en-US"/>
        </a:p>
      </dgm:t>
    </dgm:pt>
    <dgm:pt modelId="{6859F8DE-8F46-49CF-9618-A632D0256409}" type="sibTrans" cxnId="{511A697C-DEA4-4D5A-A5E2-72FD3E374B35}">
      <dgm:prSet/>
      <dgm:spPr/>
    </dgm:pt>
    <dgm:pt modelId="{837C37AE-49F5-4CEA-8E5D-95C8DCFA02A1}" type="pres">
      <dgm:prSet presAssocID="{72CAE3C6-02E0-4B27-BE9E-37471D27C8B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D7E127E-3E11-4B8F-A91D-510C56B4A98D}" type="pres">
      <dgm:prSet presAssocID="{D3B0916F-ACDD-4764-917B-FC84E510E106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847A897F-12CA-49B4-94DE-714179C956BB}" type="pres">
      <dgm:prSet presAssocID="{D4F9B7DE-51F7-41BD-B5FD-9B1A8292FAF7}" presName="parTrans" presStyleLbl="sibTrans2D1" presStyleIdx="0" presStyleCnt="5"/>
      <dgm:spPr/>
      <dgm:t>
        <a:bodyPr/>
        <a:lstStyle/>
        <a:p>
          <a:endParaRPr lang="zh-CN" altLang="en-US"/>
        </a:p>
      </dgm:t>
    </dgm:pt>
    <dgm:pt modelId="{99FEA384-7F57-4C7C-ADD9-EF4E23735F1F}" type="pres">
      <dgm:prSet presAssocID="{D4F9B7DE-51F7-41BD-B5FD-9B1A8292FAF7}" presName="connectorText" presStyleLbl="sibTrans2D1" presStyleIdx="0" presStyleCnt="5"/>
      <dgm:spPr/>
      <dgm:t>
        <a:bodyPr/>
        <a:lstStyle/>
        <a:p>
          <a:endParaRPr lang="zh-CN" altLang="en-US"/>
        </a:p>
      </dgm:t>
    </dgm:pt>
    <dgm:pt modelId="{685634C5-6CD1-4216-A800-FC77609494CC}" type="pres">
      <dgm:prSet presAssocID="{324D823A-2755-4C5C-8AB6-B601E863AA7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BCCE06A-D70E-489B-9006-AC9EEF217FCF}" type="pres">
      <dgm:prSet presAssocID="{7CBC1F29-5AC9-4D93-979E-8A74DF7B5D2F}" presName="parTrans" presStyleLbl="sibTrans2D1" presStyleIdx="1" presStyleCnt="5"/>
      <dgm:spPr/>
      <dgm:t>
        <a:bodyPr/>
        <a:lstStyle/>
        <a:p>
          <a:endParaRPr lang="zh-CN" altLang="en-US"/>
        </a:p>
      </dgm:t>
    </dgm:pt>
    <dgm:pt modelId="{CBF1D905-3924-4B8A-87DF-A951478FCE20}" type="pres">
      <dgm:prSet presAssocID="{7CBC1F29-5AC9-4D93-979E-8A74DF7B5D2F}" presName="connectorText" presStyleLbl="sibTrans2D1" presStyleIdx="1" presStyleCnt="5"/>
      <dgm:spPr/>
      <dgm:t>
        <a:bodyPr/>
        <a:lstStyle/>
        <a:p>
          <a:endParaRPr lang="zh-CN" altLang="en-US"/>
        </a:p>
      </dgm:t>
    </dgm:pt>
    <dgm:pt modelId="{86B4EC98-DBB2-49A1-B37E-48EBACB957A5}" type="pres">
      <dgm:prSet presAssocID="{E39EEC0D-3D28-4DC9-87DD-9DCFEAF05B7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708C803-4AF8-493A-B233-E9CAFEB38AB1}" type="pres">
      <dgm:prSet presAssocID="{F09FD316-00A6-4D4C-9AA9-8FCE52524CA9}" presName="parTrans" presStyleLbl="sibTrans2D1" presStyleIdx="2" presStyleCnt="5"/>
      <dgm:spPr/>
      <dgm:t>
        <a:bodyPr/>
        <a:lstStyle/>
        <a:p>
          <a:endParaRPr lang="zh-CN" altLang="en-US"/>
        </a:p>
      </dgm:t>
    </dgm:pt>
    <dgm:pt modelId="{9ABAD319-BF13-4E56-A3B2-E5B81A7AD780}" type="pres">
      <dgm:prSet presAssocID="{F09FD316-00A6-4D4C-9AA9-8FCE52524CA9}" presName="connectorText" presStyleLbl="sibTrans2D1" presStyleIdx="2" presStyleCnt="5"/>
      <dgm:spPr/>
      <dgm:t>
        <a:bodyPr/>
        <a:lstStyle/>
        <a:p>
          <a:endParaRPr lang="zh-CN" altLang="en-US"/>
        </a:p>
      </dgm:t>
    </dgm:pt>
    <dgm:pt modelId="{49C0DBA8-9A18-4F39-8FE3-61F6C0A9549D}" type="pres">
      <dgm:prSet presAssocID="{B00B238E-2ADB-41C8-A35E-C5E0D854045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CFF1345-365E-4917-88A4-36769EA5B4A7}" type="pres">
      <dgm:prSet presAssocID="{37489244-A931-491B-A5D8-6FE2CDE0667C}" presName="parTrans" presStyleLbl="sibTrans2D1" presStyleIdx="3" presStyleCnt="5"/>
      <dgm:spPr/>
      <dgm:t>
        <a:bodyPr/>
        <a:lstStyle/>
        <a:p>
          <a:endParaRPr lang="zh-CN" altLang="en-US"/>
        </a:p>
      </dgm:t>
    </dgm:pt>
    <dgm:pt modelId="{1E9659AF-4575-444E-9038-F99E266A40B9}" type="pres">
      <dgm:prSet presAssocID="{37489244-A931-491B-A5D8-6FE2CDE0667C}" presName="connectorText" presStyleLbl="sibTrans2D1" presStyleIdx="3" presStyleCnt="5"/>
      <dgm:spPr/>
      <dgm:t>
        <a:bodyPr/>
        <a:lstStyle/>
        <a:p>
          <a:endParaRPr lang="zh-CN" altLang="en-US"/>
        </a:p>
      </dgm:t>
    </dgm:pt>
    <dgm:pt modelId="{DF55BACA-B818-4828-9198-77DB648855B7}" type="pres">
      <dgm:prSet presAssocID="{A2E7ED22-3B3C-440F-8A24-78BE88F9566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4D92FD7-934D-451F-979E-80B61BEFF314}" type="pres">
      <dgm:prSet presAssocID="{2A066249-3F8C-43C4-AE0F-66E3AD3F580C}" presName="parTrans" presStyleLbl="sibTrans2D1" presStyleIdx="4" presStyleCnt="5"/>
      <dgm:spPr/>
      <dgm:t>
        <a:bodyPr/>
        <a:lstStyle/>
        <a:p>
          <a:endParaRPr lang="zh-CN" altLang="en-US"/>
        </a:p>
      </dgm:t>
    </dgm:pt>
    <dgm:pt modelId="{5FB19C45-9511-437D-9B88-81684D3CD57E}" type="pres">
      <dgm:prSet presAssocID="{2A066249-3F8C-43C4-AE0F-66E3AD3F580C}" presName="connectorText" presStyleLbl="sibTrans2D1" presStyleIdx="4" presStyleCnt="5"/>
      <dgm:spPr/>
      <dgm:t>
        <a:bodyPr/>
        <a:lstStyle/>
        <a:p>
          <a:endParaRPr lang="zh-CN" altLang="en-US"/>
        </a:p>
      </dgm:t>
    </dgm:pt>
    <dgm:pt modelId="{EBD42584-FD88-4410-8F44-76FAA1FCE4CD}" type="pres">
      <dgm:prSet presAssocID="{B2381A89-736C-4D24-AA63-3E0DA45EFA8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066ED4B-4104-42A7-BAC0-7672EFFBE078}" type="presOf" srcId="{B2381A89-736C-4D24-AA63-3E0DA45EFA8E}" destId="{EBD42584-FD88-4410-8F44-76FAA1FCE4CD}" srcOrd="0" destOrd="0" presId="urn:microsoft.com/office/officeart/2005/8/layout/radial5"/>
    <dgm:cxn modelId="{737568C6-CCE5-4CC6-BA40-CEB2125C470B}" type="presOf" srcId="{E39EEC0D-3D28-4DC9-87DD-9DCFEAF05B7B}" destId="{86B4EC98-DBB2-49A1-B37E-48EBACB957A5}" srcOrd="0" destOrd="0" presId="urn:microsoft.com/office/officeart/2005/8/layout/radial5"/>
    <dgm:cxn modelId="{511A697C-DEA4-4D5A-A5E2-72FD3E374B35}" srcId="{D3B0916F-ACDD-4764-917B-FC84E510E106}" destId="{B2381A89-736C-4D24-AA63-3E0DA45EFA8E}" srcOrd="4" destOrd="0" parTransId="{2A066249-3F8C-43C4-AE0F-66E3AD3F580C}" sibTransId="{6859F8DE-8F46-49CF-9618-A632D0256409}"/>
    <dgm:cxn modelId="{9286F575-C51E-42F7-96DA-F5E3D7E7B40B}" type="presOf" srcId="{F09FD316-00A6-4D4C-9AA9-8FCE52524CA9}" destId="{9ABAD319-BF13-4E56-A3B2-E5B81A7AD780}" srcOrd="1" destOrd="0" presId="urn:microsoft.com/office/officeart/2005/8/layout/radial5"/>
    <dgm:cxn modelId="{486437DA-A9E9-4C98-9BA5-8D0BE28F7EB4}" srcId="{D3B0916F-ACDD-4764-917B-FC84E510E106}" destId="{E39EEC0D-3D28-4DC9-87DD-9DCFEAF05B7B}" srcOrd="1" destOrd="0" parTransId="{7CBC1F29-5AC9-4D93-979E-8A74DF7B5D2F}" sibTransId="{5B900B7E-2B56-4A3D-A986-17F1AF6CA5A0}"/>
    <dgm:cxn modelId="{81DD2B74-EB78-4590-A35D-AFEECE1B436B}" type="presOf" srcId="{37489244-A931-491B-A5D8-6FE2CDE0667C}" destId="{DCFF1345-365E-4917-88A4-36769EA5B4A7}" srcOrd="0" destOrd="0" presId="urn:microsoft.com/office/officeart/2005/8/layout/radial5"/>
    <dgm:cxn modelId="{1DC28A06-2DE8-41F6-8945-79BCAEC26DA9}" type="presOf" srcId="{F09FD316-00A6-4D4C-9AA9-8FCE52524CA9}" destId="{0708C803-4AF8-493A-B233-E9CAFEB38AB1}" srcOrd="0" destOrd="0" presId="urn:microsoft.com/office/officeart/2005/8/layout/radial5"/>
    <dgm:cxn modelId="{6EC48C86-C85F-4104-8E98-6AD0CA0805EA}" type="presOf" srcId="{A2E7ED22-3B3C-440F-8A24-78BE88F95665}" destId="{DF55BACA-B818-4828-9198-77DB648855B7}" srcOrd="0" destOrd="0" presId="urn:microsoft.com/office/officeart/2005/8/layout/radial5"/>
    <dgm:cxn modelId="{08EED773-D3A3-466F-BBB4-3A4068B974C5}" type="presOf" srcId="{7CBC1F29-5AC9-4D93-979E-8A74DF7B5D2F}" destId="{5BCCE06A-D70E-489B-9006-AC9EEF217FCF}" srcOrd="0" destOrd="0" presId="urn:microsoft.com/office/officeart/2005/8/layout/radial5"/>
    <dgm:cxn modelId="{6600D205-B747-4AD2-8BC9-7B93CEE30FC0}" type="presOf" srcId="{7CBC1F29-5AC9-4D93-979E-8A74DF7B5D2F}" destId="{CBF1D905-3924-4B8A-87DF-A951478FCE20}" srcOrd="1" destOrd="0" presId="urn:microsoft.com/office/officeart/2005/8/layout/radial5"/>
    <dgm:cxn modelId="{10E88237-804C-471C-86B6-D8F755B7826B}" srcId="{D3B0916F-ACDD-4764-917B-FC84E510E106}" destId="{A2E7ED22-3B3C-440F-8A24-78BE88F95665}" srcOrd="3" destOrd="0" parTransId="{37489244-A931-491B-A5D8-6FE2CDE0667C}" sibTransId="{C09816C6-573D-4900-99A5-111B217146D6}"/>
    <dgm:cxn modelId="{E441997A-3D0C-4109-91B5-C3149CB5EA57}" type="presOf" srcId="{72CAE3C6-02E0-4B27-BE9E-37471D27C8BE}" destId="{837C37AE-49F5-4CEA-8E5D-95C8DCFA02A1}" srcOrd="0" destOrd="0" presId="urn:microsoft.com/office/officeart/2005/8/layout/radial5"/>
    <dgm:cxn modelId="{35EDC950-C685-4E0E-9D5B-E1C792DCBDE9}" srcId="{D3B0916F-ACDD-4764-917B-FC84E510E106}" destId="{B00B238E-2ADB-41C8-A35E-C5E0D8540455}" srcOrd="2" destOrd="0" parTransId="{F09FD316-00A6-4D4C-9AA9-8FCE52524CA9}" sibTransId="{29BAC6F5-8783-47FF-95CF-925520AAAE46}"/>
    <dgm:cxn modelId="{59330DA2-1040-4BBB-AD33-DFE584B682A5}" type="presOf" srcId="{B00B238E-2ADB-41C8-A35E-C5E0D8540455}" destId="{49C0DBA8-9A18-4F39-8FE3-61F6C0A9549D}" srcOrd="0" destOrd="0" presId="urn:microsoft.com/office/officeart/2005/8/layout/radial5"/>
    <dgm:cxn modelId="{6095D26D-9EB9-4BB8-8942-6C70F6545C80}" type="presOf" srcId="{37489244-A931-491B-A5D8-6FE2CDE0667C}" destId="{1E9659AF-4575-444E-9038-F99E266A40B9}" srcOrd="1" destOrd="0" presId="urn:microsoft.com/office/officeart/2005/8/layout/radial5"/>
    <dgm:cxn modelId="{122401EA-9AD3-4E7E-B1E6-FBD186DB6005}" srcId="{D3B0916F-ACDD-4764-917B-FC84E510E106}" destId="{324D823A-2755-4C5C-8AB6-B601E863AA74}" srcOrd="0" destOrd="0" parTransId="{D4F9B7DE-51F7-41BD-B5FD-9B1A8292FAF7}" sibTransId="{250EE518-FFDB-4D95-966A-0ADEAB24F408}"/>
    <dgm:cxn modelId="{FDB6F465-B6BF-434F-943C-A97623BDB062}" type="presOf" srcId="{2A066249-3F8C-43C4-AE0F-66E3AD3F580C}" destId="{5FB19C45-9511-437D-9B88-81684D3CD57E}" srcOrd="1" destOrd="0" presId="urn:microsoft.com/office/officeart/2005/8/layout/radial5"/>
    <dgm:cxn modelId="{BBE6C9ED-267E-48F9-A139-D37380E6EC15}" srcId="{72CAE3C6-02E0-4B27-BE9E-37471D27C8BE}" destId="{D3B0916F-ACDD-4764-917B-FC84E510E106}" srcOrd="0" destOrd="0" parTransId="{23AE0E83-F9AE-4781-8ADF-EEE822F450B5}" sibTransId="{26900E80-2E27-407B-9C2D-0B69E103B08D}"/>
    <dgm:cxn modelId="{B93A588E-E55C-4F2B-8349-75DD3EF2958C}" type="presOf" srcId="{2A066249-3F8C-43C4-AE0F-66E3AD3F580C}" destId="{C4D92FD7-934D-451F-979E-80B61BEFF314}" srcOrd="0" destOrd="0" presId="urn:microsoft.com/office/officeart/2005/8/layout/radial5"/>
    <dgm:cxn modelId="{F06545AE-98F1-47FA-8AA1-F74E665E949E}" type="presOf" srcId="{D3B0916F-ACDD-4764-917B-FC84E510E106}" destId="{4D7E127E-3E11-4B8F-A91D-510C56B4A98D}" srcOrd="0" destOrd="0" presId="urn:microsoft.com/office/officeart/2005/8/layout/radial5"/>
    <dgm:cxn modelId="{2804B695-5880-4830-AE34-5CDA50E85E17}" type="presOf" srcId="{D4F9B7DE-51F7-41BD-B5FD-9B1A8292FAF7}" destId="{99FEA384-7F57-4C7C-ADD9-EF4E23735F1F}" srcOrd="1" destOrd="0" presId="urn:microsoft.com/office/officeart/2005/8/layout/radial5"/>
    <dgm:cxn modelId="{1F778850-B5D0-4A97-91A2-DDA285F538E5}" type="presOf" srcId="{324D823A-2755-4C5C-8AB6-B601E863AA74}" destId="{685634C5-6CD1-4216-A800-FC77609494CC}" srcOrd="0" destOrd="0" presId="urn:microsoft.com/office/officeart/2005/8/layout/radial5"/>
    <dgm:cxn modelId="{7F440875-570A-4B32-862A-30F806AC952B}" type="presOf" srcId="{D4F9B7DE-51F7-41BD-B5FD-9B1A8292FAF7}" destId="{847A897F-12CA-49B4-94DE-714179C956BB}" srcOrd="0" destOrd="0" presId="urn:microsoft.com/office/officeart/2005/8/layout/radial5"/>
    <dgm:cxn modelId="{7DDFCDF2-A8DB-4EC5-850A-A231047C0806}" type="presParOf" srcId="{837C37AE-49F5-4CEA-8E5D-95C8DCFA02A1}" destId="{4D7E127E-3E11-4B8F-A91D-510C56B4A98D}" srcOrd="0" destOrd="0" presId="urn:microsoft.com/office/officeart/2005/8/layout/radial5"/>
    <dgm:cxn modelId="{AE8B3FB3-AE51-487E-9F9A-570526E7E26A}" type="presParOf" srcId="{837C37AE-49F5-4CEA-8E5D-95C8DCFA02A1}" destId="{847A897F-12CA-49B4-94DE-714179C956BB}" srcOrd="1" destOrd="0" presId="urn:microsoft.com/office/officeart/2005/8/layout/radial5"/>
    <dgm:cxn modelId="{9841E985-A602-4E28-8770-00E9B30609CB}" type="presParOf" srcId="{847A897F-12CA-49B4-94DE-714179C956BB}" destId="{99FEA384-7F57-4C7C-ADD9-EF4E23735F1F}" srcOrd="0" destOrd="0" presId="urn:microsoft.com/office/officeart/2005/8/layout/radial5"/>
    <dgm:cxn modelId="{46515BB0-C22F-411B-8D6F-23A88A77273E}" type="presParOf" srcId="{837C37AE-49F5-4CEA-8E5D-95C8DCFA02A1}" destId="{685634C5-6CD1-4216-A800-FC77609494CC}" srcOrd="2" destOrd="0" presId="urn:microsoft.com/office/officeart/2005/8/layout/radial5"/>
    <dgm:cxn modelId="{ECBC0AC8-CDD5-48F9-84F3-EF67756F9E7B}" type="presParOf" srcId="{837C37AE-49F5-4CEA-8E5D-95C8DCFA02A1}" destId="{5BCCE06A-D70E-489B-9006-AC9EEF217FCF}" srcOrd="3" destOrd="0" presId="urn:microsoft.com/office/officeart/2005/8/layout/radial5"/>
    <dgm:cxn modelId="{498FE65D-E9D6-4B17-AB75-8A8CFCB803AC}" type="presParOf" srcId="{5BCCE06A-D70E-489B-9006-AC9EEF217FCF}" destId="{CBF1D905-3924-4B8A-87DF-A951478FCE20}" srcOrd="0" destOrd="0" presId="urn:microsoft.com/office/officeart/2005/8/layout/radial5"/>
    <dgm:cxn modelId="{C90DAEFF-4568-44F3-871F-C42B24B3F91C}" type="presParOf" srcId="{837C37AE-49F5-4CEA-8E5D-95C8DCFA02A1}" destId="{86B4EC98-DBB2-49A1-B37E-48EBACB957A5}" srcOrd="4" destOrd="0" presId="urn:microsoft.com/office/officeart/2005/8/layout/radial5"/>
    <dgm:cxn modelId="{CAEE4110-D9C9-4944-906C-E6F108E193E9}" type="presParOf" srcId="{837C37AE-49F5-4CEA-8E5D-95C8DCFA02A1}" destId="{0708C803-4AF8-493A-B233-E9CAFEB38AB1}" srcOrd="5" destOrd="0" presId="urn:microsoft.com/office/officeart/2005/8/layout/radial5"/>
    <dgm:cxn modelId="{CD15A1B0-1561-4676-B4E5-AAE7B3C98E74}" type="presParOf" srcId="{0708C803-4AF8-493A-B233-E9CAFEB38AB1}" destId="{9ABAD319-BF13-4E56-A3B2-E5B81A7AD780}" srcOrd="0" destOrd="0" presId="urn:microsoft.com/office/officeart/2005/8/layout/radial5"/>
    <dgm:cxn modelId="{814F2728-26AF-4E5E-AFA5-350890D4CE60}" type="presParOf" srcId="{837C37AE-49F5-4CEA-8E5D-95C8DCFA02A1}" destId="{49C0DBA8-9A18-4F39-8FE3-61F6C0A9549D}" srcOrd="6" destOrd="0" presId="urn:microsoft.com/office/officeart/2005/8/layout/radial5"/>
    <dgm:cxn modelId="{B9D951A7-9E28-4ADC-916A-834F73566592}" type="presParOf" srcId="{837C37AE-49F5-4CEA-8E5D-95C8DCFA02A1}" destId="{DCFF1345-365E-4917-88A4-36769EA5B4A7}" srcOrd="7" destOrd="0" presId="urn:microsoft.com/office/officeart/2005/8/layout/radial5"/>
    <dgm:cxn modelId="{0608019B-5FAB-4A31-8DEC-501BE47AB292}" type="presParOf" srcId="{DCFF1345-365E-4917-88A4-36769EA5B4A7}" destId="{1E9659AF-4575-444E-9038-F99E266A40B9}" srcOrd="0" destOrd="0" presId="urn:microsoft.com/office/officeart/2005/8/layout/radial5"/>
    <dgm:cxn modelId="{40872232-64CC-401D-B2AE-EB77352D25DE}" type="presParOf" srcId="{837C37AE-49F5-4CEA-8E5D-95C8DCFA02A1}" destId="{DF55BACA-B818-4828-9198-77DB648855B7}" srcOrd="8" destOrd="0" presId="urn:microsoft.com/office/officeart/2005/8/layout/radial5"/>
    <dgm:cxn modelId="{4522F30A-9F39-47D6-B7A9-7767866E5A23}" type="presParOf" srcId="{837C37AE-49F5-4CEA-8E5D-95C8DCFA02A1}" destId="{C4D92FD7-934D-451F-979E-80B61BEFF314}" srcOrd="9" destOrd="0" presId="urn:microsoft.com/office/officeart/2005/8/layout/radial5"/>
    <dgm:cxn modelId="{1434C08C-1D64-45FA-9C2B-BFA93EC5373A}" type="presParOf" srcId="{C4D92FD7-934D-451F-979E-80B61BEFF314}" destId="{5FB19C45-9511-437D-9B88-81684D3CD57E}" srcOrd="0" destOrd="0" presId="urn:microsoft.com/office/officeart/2005/8/layout/radial5"/>
    <dgm:cxn modelId="{862D2184-BD3E-41A4-80A6-2EDED9D9FBD3}" type="presParOf" srcId="{837C37AE-49F5-4CEA-8E5D-95C8DCFA02A1}" destId="{EBD42584-FD88-4410-8F44-76FAA1FCE4C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CAE3C6-02E0-4B27-BE9E-37471D27C8BE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3B0916F-ACDD-4764-917B-FC84E510E106}">
      <dgm:prSet phldrT="[文本]"/>
      <dgm:spPr>
        <a:solidFill>
          <a:srgbClr val="3BB9B8"/>
        </a:solidFill>
      </dgm:spPr>
      <dgm:t>
        <a:bodyPr/>
        <a:lstStyle/>
        <a:p>
          <a:r>
            <a:rPr lang="zh-CN" altLang="en-US" dirty="0" smtClean="0"/>
            <a:t>启动新店</a:t>
          </a:r>
          <a:endParaRPr lang="zh-CN" altLang="en-US" dirty="0"/>
        </a:p>
      </dgm:t>
    </dgm:pt>
    <dgm:pt modelId="{23AE0E83-F9AE-4781-8ADF-EEE822F450B5}" type="parTrans" cxnId="{BBE6C9ED-267E-48F9-A139-D37380E6EC15}">
      <dgm:prSet/>
      <dgm:spPr/>
      <dgm:t>
        <a:bodyPr/>
        <a:lstStyle/>
        <a:p>
          <a:endParaRPr lang="zh-CN" altLang="en-US"/>
        </a:p>
      </dgm:t>
    </dgm:pt>
    <dgm:pt modelId="{26900E80-2E27-407B-9C2D-0B69E103B08D}" type="sibTrans" cxnId="{BBE6C9ED-267E-48F9-A139-D37380E6EC15}">
      <dgm:prSet/>
      <dgm:spPr/>
      <dgm:t>
        <a:bodyPr/>
        <a:lstStyle/>
        <a:p>
          <a:endParaRPr lang="zh-CN" altLang="en-US"/>
        </a:p>
      </dgm:t>
    </dgm:pt>
    <dgm:pt modelId="{324D823A-2755-4C5C-8AB6-B601E863AA74}">
      <dgm:prSet phldrT="[文本]"/>
      <dgm:spPr>
        <a:solidFill>
          <a:srgbClr val="3BB9B8"/>
        </a:solidFill>
      </dgm:spPr>
      <dgm:t>
        <a:bodyPr/>
        <a:lstStyle/>
        <a:p>
          <a:r>
            <a:rPr lang="zh-CN" altLang="en-US" dirty="0" smtClean="0"/>
            <a:t>打造新增长</a:t>
          </a:r>
          <a:endParaRPr lang="zh-CN" altLang="en-US" dirty="0"/>
        </a:p>
      </dgm:t>
    </dgm:pt>
    <dgm:pt modelId="{D4F9B7DE-51F7-41BD-B5FD-9B1A8292FAF7}" type="parTrans" cxnId="{122401EA-9AD3-4E7E-B1E6-FBD186DB6005}">
      <dgm:prSet/>
      <dgm:spPr>
        <a:solidFill>
          <a:srgbClr val="3BB9B8"/>
        </a:solidFill>
      </dgm:spPr>
      <dgm:t>
        <a:bodyPr/>
        <a:lstStyle/>
        <a:p>
          <a:endParaRPr lang="zh-CN" altLang="en-US"/>
        </a:p>
      </dgm:t>
    </dgm:pt>
    <dgm:pt modelId="{250EE518-FFDB-4D95-966A-0ADEAB24F408}" type="sibTrans" cxnId="{122401EA-9AD3-4E7E-B1E6-FBD186DB6005}">
      <dgm:prSet/>
      <dgm:spPr/>
      <dgm:t>
        <a:bodyPr/>
        <a:lstStyle/>
        <a:p>
          <a:endParaRPr lang="zh-CN" altLang="en-US"/>
        </a:p>
      </dgm:t>
    </dgm:pt>
    <dgm:pt modelId="{E39EEC0D-3D28-4DC9-87DD-9DCFEAF05B7B}">
      <dgm:prSet phldrT="[文本]"/>
      <dgm:spPr>
        <a:solidFill>
          <a:srgbClr val="3BB9B8"/>
        </a:solidFill>
      </dgm:spPr>
      <dgm:t>
        <a:bodyPr/>
        <a:lstStyle/>
        <a:p>
          <a:r>
            <a:rPr lang="zh-CN" altLang="en-US" dirty="0" smtClean="0"/>
            <a:t>店铺降权</a:t>
          </a:r>
          <a:endParaRPr lang="zh-CN" altLang="en-US" dirty="0"/>
        </a:p>
      </dgm:t>
    </dgm:pt>
    <dgm:pt modelId="{7CBC1F29-5AC9-4D93-979E-8A74DF7B5D2F}" type="parTrans" cxnId="{486437DA-A9E9-4C98-9BA5-8D0BE28F7EB4}">
      <dgm:prSet/>
      <dgm:spPr>
        <a:solidFill>
          <a:srgbClr val="3BB9B8"/>
        </a:solidFill>
      </dgm:spPr>
      <dgm:t>
        <a:bodyPr/>
        <a:lstStyle/>
        <a:p>
          <a:endParaRPr lang="zh-CN" altLang="en-US"/>
        </a:p>
      </dgm:t>
    </dgm:pt>
    <dgm:pt modelId="{5B900B7E-2B56-4A3D-A986-17F1AF6CA5A0}" type="sibTrans" cxnId="{486437DA-A9E9-4C98-9BA5-8D0BE28F7EB4}">
      <dgm:prSet/>
      <dgm:spPr/>
      <dgm:t>
        <a:bodyPr/>
        <a:lstStyle/>
        <a:p>
          <a:endParaRPr lang="zh-CN" altLang="en-US"/>
        </a:p>
      </dgm:t>
    </dgm:pt>
    <dgm:pt modelId="{B00B238E-2ADB-41C8-A35E-C5E0D8540455}">
      <dgm:prSet phldrT="[文本]"/>
      <dgm:spPr>
        <a:solidFill>
          <a:srgbClr val="3BB9B8"/>
        </a:solidFill>
      </dgm:spPr>
      <dgm:t>
        <a:bodyPr/>
        <a:lstStyle/>
        <a:p>
          <a:r>
            <a:rPr lang="zh-CN" altLang="en-US" dirty="0" smtClean="0"/>
            <a:t>刷单扣分</a:t>
          </a:r>
          <a:endParaRPr lang="zh-CN" altLang="en-US" dirty="0"/>
        </a:p>
      </dgm:t>
    </dgm:pt>
    <dgm:pt modelId="{F09FD316-00A6-4D4C-9AA9-8FCE52524CA9}" type="parTrans" cxnId="{35EDC950-C685-4E0E-9D5B-E1C792DCBDE9}">
      <dgm:prSet/>
      <dgm:spPr>
        <a:solidFill>
          <a:srgbClr val="3BB9B8"/>
        </a:solidFill>
      </dgm:spPr>
      <dgm:t>
        <a:bodyPr/>
        <a:lstStyle/>
        <a:p>
          <a:endParaRPr lang="zh-CN" altLang="en-US"/>
        </a:p>
      </dgm:t>
    </dgm:pt>
    <dgm:pt modelId="{29BAC6F5-8783-47FF-95CF-925520AAAE46}" type="sibTrans" cxnId="{35EDC950-C685-4E0E-9D5B-E1C792DCBDE9}">
      <dgm:prSet/>
      <dgm:spPr/>
      <dgm:t>
        <a:bodyPr/>
        <a:lstStyle/>
        <a:p>
          <a:endParaRPr lang="zh-CN" altLang="en-US"/>
        </a:p>
      </dgm:t>
    </dgm:pt>
    <dgm:pt modelId="{A2E7ED22-3B3C-440F-8A24-78BE88F95665}">
      <dgm:prSet phldrT="[文本]"/>
      <dgm:spPr>
        <a:solidFill>
          <a:srgbClr val="3BB9B8"/>
        </a:solidFill>
      </dgm:spPr>
      <dgm:t>
        <a:bodyPr/>
        <a:lstStyle/>
        <a:p>
          <a:r>
            <a:rPr lang="zh-CN" altLang="en-US" dirty="0" smtClean="0"/>
            <a:t>品类布局</a:t>
          </a:r>
          <a:endParaRPr lang="zh-CN" altLang="en-US" dirty="0"/>
        </a:p>
      </dgm:t>
    </dgm:pt>
    <dgm:pt modelId="{37489244-A931-491B-A5D8-6FE2CDE0667C}" type="parTrans" cxnId="{10E88237-804C-471C-86B6-D8F755B7826B}">
      <dgm:prSet/>
      <dgm:spPr>
        <a:solidFill>
          <a:srgbClr val="3BB9B8"/>
        </a:solidFill>
      </dgm:spPr>
      <dgm:t>
        <a:bodyPr/>
        <a:lstStyle/>
        <a:p>
          <a:endParaRPr lang="zh-CN" altLang="en-US"/>
        </a:p>
      </dgm:t>
    </dgm:pt>
    <dgm:pt modelId="{C09816C6-573D-4900-99A5-111B217146D6}" type="sibTrans" cxnId="{10E88237-804C-471C-86B6-D8F755B7826B}">
      <dgm:prSet/>
      <dgm:spPr/>
      <dgm:t>
        <a:bodyPr/>
        <a:lstStyle/>
        <a:p>
          <a:endParaRPr lang="zh-CN" altLang="en-US"/>
        </a:p>
      </dgm:t>
    </dgm:pt>
    <dgm:pt modelId="{23ADF262-BFA2-41D3-A970-02CD70C5EB0B}">
      <dgm:prSet phldrT="[文本]"/>
      <dgm:spPr>
        <a:solidFill>
          <a:srgbClr val="3BB9B8"/>
        </a:solidFill>
      </dgm:spPr>
      <dgm:t>
        <a:bodyPr/>
        <a:lstStyle/>
        <a:p>
          <a:r>
            <a:rPr lang="zh-CN" altLang="en-US" dirty="0" smtClean="0"/>
            <a:t>战略需要</a:t>
          </a:r>
          <a:endParaRPr lang="zh-CN" altLang="en-US" dirty="0"/>
        </a:p>
      </dgm:t>
    </dgm:pt>
    <dgm:pt modelId="{C189A445-58E0-4CDA-8690-BCCF846D644B}" type="parTrans" cxnId="{64E47A38-3218-4719-937B-3A784865AF4D}">
      <dgm:prSet/>
      <dgm:spPr/>
      <dgm:t>
        <a:bodyPr/>
        <a:lstStyle/>
        <a:p>
          <a:endParaRPr lang="zh-CN" altLang="en-US"/>
        </a:p>
      </dgm:t>
    </dgm:pt>
    <dgm:pt modelId="{5A2BAD82-85F3-4FA8-9383-6437971BA007}" type="sibTrans" cxnId="{64E47A38-3218-4719-937B-3A784865AF4D}">
      <dgm:prSet/>
      <dgm:spPr/>
      <dgm:t>
        <a:bodyPr/>
        <a:lstStyle/>
        <a:p>
          <a:endParaRPr lang="zh-CN" altLang="en-US"/>
        </a:p>
      </dgm:t>
    </dgm:pt>
    <dgm:pt modelId="{837C37AE-49F5-4CEA-8E5D-95C8DCFA02A1}" type="pres">
      <dgm:prSet presAssocID="{72CAE3C6-02E0-4B27-BE9E-37471D27C8B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D7E127E-3E11-4B8F-A91D-510C56B4A98D}" type="pres">
      <dgm:prSet presAssocID="{D3B0916F-ACDD-4764-917B-FC84E510E106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847A897F-12CA-49B4-94DE-714179C956BB}" type="pres">
      <dgm:prSet presAssocID="{D4F9B7DE-51F7-41BD-B5FD-9B1A8292FAF7}" presName="parTrans" presStyleLbl="sibTrans2D1" presStyleIdx="0" presStyleCnt="5"/>
      <dgm:spPr/>
      <dgm:t>
        <a:bodyPr/>
        <a:lstStyle/>
        <a:p>
          <a:endParaRPr lang="zh-CN" altLang="en-US"/>
        </a:p>
      </dgm:t>
    </dgm:pt>
    <dgm:pt modelId="{99FEA384-7F57-4C7C-ADD9-EF4E23735F1F}" type="pres">
      <dgm:prSet presAssocID="{D4F9B7DE-51F7-41BD-B5FD-9B1A8292FAF7}" presName="connectorText" presStyleLbl="sibTrans2D1" presStyleIdx="0" presStyleCnt="5"/>
      <dgm:spPr/>
      <dgm:t>
        <a:bodyPr/>
        <a:lstStyle/>
        <a:p>
          <a:endParaRPr lang="zh-CN" altLang="en-US"/>
        </a:p>
      </dgm:t>
    </dgm:pt>
    <dgm:pt modelId="{685634C5-6CD1-4216-A800-FC77609494CC}" type="pres">
      <dgm:prSet presAssocID="{324D823A-2755-4C5C-8AB6-B601E863AA7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BCCE06A-D70E-489B-9006-AC9EEF217FCF}" type="pres">
      <dgm:prSet presAssocID="{7CBC1F29-5AC9-4D93-979E-8A74DF7B5D2F}" presName="parTrans" presStyleLbl="sibTrans2D1" presStyleIdx="1" presStyleCnt="5"/>
      <dgm:spPr/>
      <dgm:t>
        <a:bodyPr/>
        <a:lstStyle/>
        <a:p>
          <a:endParaRPr lang="zh-CN" altLang="en-US"/>
        </a:p>
      </dgm:t>
    </dgm:pt>
    <dgm:pt modelId="{CBF1D905-3924-4B8A-87DF-A951478FCE20}" type="pres">
      <dgm:prSet presAssocID="{7CBC1F29-5AC9-4D93-979E-8A74DF7B5D2F}" presName="connectorText" presStyleLbl="sibTrans2D1" presStyleIdx="1" presStyleCnt="5"/>
      <dgm:spPr/>
      <dgm:t>
        <a:bodyPr/>
        <a:lstStyle/>
        <a:p>
          <a:endParaRPr lang="zh-CN" altLang="en-US"/>
        </a:p>
      </dgm:t>
    </dgm:pt>
    <dgm:pt modelId="{86B4EC98-DBB2-49A1-B37E-48EBACB957A5}" type="pres">
      <dgm:prSet presAssocID="{E39EEC0D-3D28-4DC9-87DD-9DCFEAF05B7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708C803-4AF8-493A-B233-E9CAFEB38AB1}" type="pres">
      <dgm:prSet presAssocID="{F09FD316-00A6-4D4C-9AA9-8FCE52524CA9}" presName="parTrans" presStyleLbl="sibTrans2D1" presStyleIdx="2" presStyleCnt="5"/>
      <dgm:spPr/>
      <dgm:t>
        <a:bodyPr/>
        <a:lstStyle/>
        <a:p>
          <a:endParaRPr lang="zh-CN" altLang="en-US"/>
        </a:p>
      </dgm:t>
    </dgm:pt>
    <dgm:pt modelId="{9ABAD319-BF13-4E56-A3B2-E5B81A7AD780}" type="pres">
      <dgm:prSet presAssocID="{F09FD316-00A6-4D4C-9AA9-8FCE52524CA9}" presName="connectorText" presStyleLbl="sibTrans2D1" presStyleIdx="2" presStyleCnt="5"/>
      <dgm:spPr/>
      <dgm:t>
        <a:bodyPr/>
        <a:lstStyle/>
        <a:p>
          <a:endParaRPr lang="zh-CN" altLang="en-US"/>
        </a:p>
      </dgm:t>
    </dgm:pt>
    <dgm:pt modelId="{49C0DBA8-9A18-4F39-8FE3-61F6C0A9549D}" type="pres">
      <dgm:prSet presAssocID="{B00B238E-2ADB-41C8-A35E-C5E0D854045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CFF1345-365E-4917-88A4-36769EA5B4A7}" type="pres">
      <dgm:prSet presAssocID="{37489244-A931-491B-A5D8-6FE2CDE0667C}" presName="parTrans" presStyleLbl="sibTrans2D1" presStyleIdx="3" presStyleCnt="5"/>
      <dgm:spPr/>
      <dgm:t>
        <a:bodyPr/>
        <a:lstStyle/>
        <a:p>
          <a:endParaRPr lang="zh-CN" altLang="en-US"/>
        </a:p>
      </dgm:t>
    </dgm:pt>
    <dgm:pt modelId="{1E9659AF-4575-444E-9038-F99E266A40B9}" type="pres">
      <dgm:prSet presAssocID="{37489244-A931-491B-A5D8-6FE2CDE0667C}" presName="connectorText" presStyleLbl="sibTrans2D1" presStyleIdx="3" presStyleCnt="5"/>
      <dgm:spPr/>
      <dgm:t>
        <a:bodyPr/>
        <a:lstStyle/>
        <a:p>
          <a:endParaRPr lang="zh-CN" altLang="en-US"/>
        </a:p>
      </dgm:t>
    </dgm:pt>
    <dgm:pt modelId="{DF55BACA-B818-4828-9198-77DB648855B7}" type="pres">
      <dgm:prSet presAssocID="{A2E7ED22-3B3C-440F-8A24-78BE88F9566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AD3DE15-23F3-4FD7-AAA7-B93DC4EF34F0}" type="pres">
      <dgm:prSet presAssocID="{C189A445-58E0-4CDA-8690-BCCF846D644B}" presName="parTrans" presStyleLbl="sibTrans2D1" presStyleIdx="4" presStyleCnt="5"/>
      <dgm:spPr/>
      <dgm:t>
        <a:bodyPr/>
        <a:lstStyle/>
        <a:p>
          <a:endParaRPr lang="zh-CN" altLang="en-US"/>
        </a:p>
      </dgm:t>
    </dgm:pt>
    <dgm:pt modelId="{E34CCCFD-6154-41EC-BF62-3B24C7E4E5C4}" type="pres">
      <dgm:prSet presAssocID="{C189A445-58E0-4CDA-8690-BCCF846D644B}" presName="connectorText" presStyleLbl="sibTrans2D1" presStyleIdx="4" presStyleCnt="5"/>
      <dgm:spPr/>
      <dgm:t>
        <a:bodyPr/>
        <a:lstStyle/>
        <a:p>
          <a:endParaRPr lang="zh-CN" altLang="en-US"/>
        </a:p>
      </dgm:t>
    </dgm:pt>
    <dgm:pt modelId="{1905F7FE-08C3-4A59-8720-8D7BCA526A8D}" type="pres">
      <dgm:prSet presAssocID="{23ADF262-BFA2-41D3-A970-02CD70C5EB0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A2DE846-2F3C-4FC3-8B42-08D3C28550AA}" type="presOf" srcId="{37489244-A931-491B-A5D8-6FE2CDE0667C}" destId="{1E9659AF-4575-444E-9038-F99E266A40B9}" srcOrd="1" destOrd="0" presId="urn:microsoft.com/office/officeart/2005/8/layout/radial5"/>
    <dgm:cxn modelId="{F1E01823-8920-4D6B-B45C-314BBCAB3769}" type="presOf" srcId="{D4F9B7DE-51F7-41BD-B5FD-9B1A8292FAF7}" destId="{99FEA384-7F57-4C7C-ADD9-EF4E23735F1F}" srcOrd="1" destOrd="0" presId="urn:microsoft.com/office/officeart/2005/8/layout/radial5"/>
    <dgm:cxn modelId="{DF218A81-C987-4011-A693-EA1234A5E099}" type="presOf" srcId="{7CBC1F29-5AC9-4D93-979E-8A74DF7B5D2F}" destId="{CBF1D905-3924-4B8A-87DF-A951478FCE20}" srcOrd="1" destOrd="0" presId="urn:microsoft.com/office/officeart/2005/8/layout/radial5"/>
    <dgm:cxn modelId="{323B44EF-70AA-431E-BE2A-52A74352D776}" type="presOf" srcId="{D4F9B7DE-51F7-41BD-B5FD-9B1A8292FAF7}" destId="{847A897F-12CA-49B4-94DE-714179C956BB}" srcOrd="0" destOrd="0" presId="urn:microsoft.com/office/officeart/2005/8/layout/radial5"/>
    <dgm:cxn modelId="{6C78CDD1-63E3-475A-830E-D8A6587ABBAC}" type="presOf" srcId="{C189A445-58E0-4CDA-8690-BCCF846D644B}" destId="{3AD3DE15-23F3-4FD7-AAA7-B93DC4EF34F0}" srcOrd="0" destOrd="0" presId="urn:microsoft.com/office/officeart/2005/8/layout/radial5"/>
    <dgm:cxn modelId="{486437DA-A9E9-4C98-9BA5-8D0BE28F7EB4}" srcId="{D3B0916F-ACDD-4764-917B-FC84E510E106}" destId="{E39EEC0D-3D28-4DC9-87DD-9DCFEAF05B7B}" srcOrd="1" destOrd="0" parTransId="{7CBC1F29-5AC9-4D93-979E-8A74DF7B5D2F}" sibTransId="{5B900B7E-2B56-4A3D-A986-17F1AF6CA5A0}"/>
    <dgm:cxn modelId="{64E47A38-3218-4719-937B-3A784865AF4D}" srcId="{D3B0916F-ACDD-4764-917B-FC84E510E106}" destId="{23ADF262-BFA2-41D3-A970-02CD70C5EB0B}" srcOrd="4" destOrd="0" parTransId="{C189A445-58E0-4CDA-8690-BCCF846D644B}" sibTransId="{5A2BAD82-85F3-4FA8-9383-6437971BA007}"/>
    <dgm:cxn modelId="{BBE6C9ED-267E-48F9-A139-D37380E6EC15}" srcId="{72CAE3C6-02E0-4B27-BE9E-37471D27C8BE}" destId="{D3B0916F-ACDD-4764-917B-FC84E510E106}" srcOrd="0" destOrd="0" parTransId="{23AE0E83-F9AE-4781-8ADF-EEE822F450B5}" sibTransId="{26900E80-2E27-407B-9C2D-0B69E103B08D}"/>
    <dgm:cxn modelId="{B926EE5A-DAC0-4BE8-8893-34064F9B8B57}" type="presOf" srcId="{A2E7ED22-3B3C-440F-8A24-78BE88F95665}" destId="{DF55BACA-B818-4828-9198-77DB648855B7}" srcOrd="0" destOrd="0" presId="urn:microsoft.com/office/officeart/2005/8/layout/radial5"/>
    <dgm:cxn modelId="{11F05F88-6E7A-47CE-BB26-5AB785407262}" type="presOf" srcId="{7CBC1F29-5AC9-4D93-979E-8A74DF7B5D2F}" destId="{5BCCE06A-D70E-489B-9006-AC9EEF217FCF}" srcOrd="0" destOrd="0" presId="urn:microsoft.com/office/officeart/2005/8/layout/radial5"/>
    <dgm:cxn modelId="{10E88237-804C-471C-86B6-D8F755B7826B}" srcId="{D3B0916F-ACDD-4764-917B-FC84E510E106}" destId="{A2E7ED22-3B3C-440F-8A24-78BE88F95665}" srcOrd="3" destOrd="0" parTransId="{37489244-A931-491B-A5D8-6FE2CDE0667C}" sibTransId="{C09816C6-573D-4900-99A5-111B217146D6}"/>
    <dgm:cxn modelId="{D274CF82-DEC0-4AC5-AFDA-0AD0625F9BB5}" type="presOf" srcId="{B00B238E-2ADB-41C8-A35E-C5E0D8540455}" destId="{49C0DBA8-9A18-4F39-8FE3-61F6C0A9549D}" srcOrd="0" destOrd="0" presId="urn:microsoft.com/office/officeart/2005/8/layout/radial5"/>
    <dgm:cxn modelId="{32125BA2-CE52-474A-8D05-67E3AD53597D}" type="presOf" srcId="{D3B0916F-ACDD-4764-917B-FC84E510E106}" destId="{4D7E127E-3E11-4B8F-A91D-510C56B4A98D}" srcOrd="0" destOrd="0" presId="urn:microsoft.com/office/officeart/2005/8/layout/radial5"/>
    <dgm:cxn modelId="{EFA511DC-03BC-4D14-9C23-5CCEA969F425}" type="presOf" srcId="{324D823A-2755-4C5C-8AB6-B601E863AA74}" destId="{685634C5-6CD1-4216-A800-FC77609494CC}" srcOrd="0" destOrd="0" presId="urn:microsoft.com/office/officeart/2005/8/layout/radial5"/>
    <dgm:cxn modelId="{122401EA-9AD3-4E7E-B1E6-FBD186DB6005}" srcId="{D3B0916F-ACDD-4764-917B-FC84E510E106}" destId="{324D823A-2755-4C5C-8AB6-B601E863AA74}" srcOrd="0" destOrd="0" parTransId="{D4F9B7DE-51F7-41BD-B5FD-9B1A8292FAF7}" sibTransId="{250EE518-FFDB-4D95-966A-0ADEAB24F408}"/>
    <dgm:cxn modelId="{552CF12D-FE30-42BF-9179-AA72D56F95F8}" type="presOf" srcId="{F09FD316-00A6-4D4C-9AA9-8FCE52524CA9}" destId="{9ABAD319-BF13-4E56-A3B2-E5B81A7AD780}" srcOrd="1" destOrd="0" presId="urn:microsoft.com/office/officeart/2005/8/layout/radial5"/>
    <dgm:cxn modelId="{4A558743-5666-4EF5-8637-7373C6F1DCCE}" type="presOf" srcId="{E39EEC0D-3D28-4DC9-87DD-9DCFEAF05B7B}" destId="{86B4EC98-DBB2-49A1-B37E-48EBACB957A5}" srcOrd="0" destOrd="0" presId="urn:microsoft.com/office/officeart/2005/8/layout/radial5"/>
    <dgm:cxn modelId="{6ABE69EF-4212-4EA8-BA5B-36D435F11959}" type="presOf" srcId="{23ADF262-BFA2-41D3-A970-02CD70C5EB0B}" destId="{1905F7FE-08C3-4A59-8720-8D7BCA526A8D}" srcOrd="0" destOrd="0" presId="urn:microsoft.com/office/officeart/2005/8/layout/radial5"/>
    <dgm:cxn modelId="{7ABDC608-8EEF-4577-8ED3-A02343C10124}" type="presOf" srcId="{F09FD316-00A6-4D4C-9AA9-8FCE52524CA9}" destId="{0708C803-4AF8-493A-B233-E9CAFEB38AB1}" srcOrd="0" destOrd="0" presId="urn:microsoft.com/office/officeart/2005/8/layout/radial5"/>
    <dgm:cxn modelId="{C6D6C84D-1F5E-4824-9F5A-1D73B2874610}" type="presOf" srcId="{C189A445-58E0-4CDA-8690-BCCF846D644B}" destId="{E34CCCFD-6154-41EC-BF62-3B24C7E4E5C4}" srcOrd="1" destOrd="0" presId="urn:microsoft.com/office/officeart/2005/8/layout/radial5"/>
    <dgm:cxn modelId="{92484422-0621-4CCD-850F-EDD2E941AF31}" type="presOf" srcId="{37489244-A931-491B-A5D8-6FE2CDE0667C}" destId="{DCFF1345-365E-4917-88A4-36769EA5B4A7}" srcOrd="0" destOrd="0" presId="urn:microsoft.com/office/officeart/2005/8/layout/radial5"/>
    <dgm:cxn modelId="{35EDC950-C685-4E0E-9D5B-E1C792DCBDE9}" srcId="{D3B0916F-ACDD-4764-917B-FC84E510E106}" destId="{B00B238E-2ADB-41C8-A35E-C5E0D8540455}" srcOrd="2" destOrd="0" parTransId="{F09FD316-00A6-4D4C-9AA9-8FCE52524CA9}" sibTransId="{29BAC6F5-8783-47FF-95CF-925520AAAE46}"/>
    <dgm:cxn modelId="{9DF81D7C-B3E7-4B4E-BFD4-F81D4F5EDA8F}" type="presOf" srcId="{72CAE3C6-02E0-4B27-BE9E-37471D27C8BE}" destId="{837C37AE-49F5-4CEA-8E5D-95C8DCFA02A1}" srcOrd="0" destOrd="0" presId="urn:microsoft.com/office/officeart/2005/8/layout/radial5"/>
    <dgm:cxn modelId="{F5F956E0-6235-49CC-AF88-9F965BF2E68A}" type="presParOf" srcId="{837C37AE-49F5-4CEA-8E5D-95C8DCFA02A1}" destId="{4D7E127E-3E11-4B8F-A91D-510C56B4A98D}" srcOrd="0" destOrd="0" presId="urn:microsoft.com/office/officeart/2005/8/layout/radial5"/>
    <dgm:cxn modelId="{A653815C-A4CE-4A98-B18C-734DF37AFEE0}" type="presParOf" srcId="{837C37AE-49F5-4CEA-8E5D-95C8DCFA02A1}" destId="{847A897F-12CA-49B4-94DE-714179C956BB}" srcOrd="1" destOrd="0" presId="urn:microsoft.com/office/officeart/2005/8/layout/radial5"/>
    <dgm:cxn modelId="{42266FCE-1B27-4D3E-83F8-D57EAF886A3E}" type="presParOf" srcId="{847A897F-12CA-49B4-94DE-714179C956BB}" destId="{99FEA384-7F57-4C7C-ADD9-EF4E23735F1F}" srcOrd="0" destOrd="0" presId="urn:microsoft.com/office/officeart/2005/8/layout/radial5"/>
    <dgm:cxn modelId="{5524440D-007E-46C4-B303-A565BF495274}" type="presParOf" srcId="{837C37AE-49F5-4CEA-8E5D-95C8DCFA02A1}" destId="{685634C5-6CD1-4216-A800-FC77609494CC}" srcOrd="2" destOrd="0" presId="urn:microsoft.com/office/officeart/2005/8/layout/radial5"/>
    <dgm:cxn modelId="{588849DB-9554-4F24-81C6-4E8E0E88A0E1}" type="presParOf" srcId="{837C37AE-49F5-4CEA-8E5D-95C8DCFA02A1}" destId="{5BCCE06A-D70E-489B-9006-AC9EEF217FCF}" srcOrd="3" destOrd="0" presId="urn:microsoft.com/office/officeart/2005/8/layout/radial5"/>
    <dgm:cxn modelId="{44375A82-07C0-4939-976F-C46FD1028EB7}" type="presParOf" srcId="{5BCCE06A-D70E-489B-9006-AC9EEF217FCF}" destId="{CBF1D905-3924-4B8A-87DF-A951478FCE20}" srcOrd="0" destOrd="0" presId="urn:microsoft.com/office/officeart/2005/8/layout/radial5"/>
    <dgm:cxn modelId="{A6DC2834-C59B-4F4E-905E-60A5B0B1EEC5}" type="presParOf" srcId="{837C37AE-49F5-4CEA-8E5D-95C8DCFA02A1}" destId="{86B4EC98-DBB2-49A1-B37E-48EBACB957A5}" srcOrd="4" destOrd="0" presId="urn:microsoft.com/office/officeart/2005/8/layout/radial5"/>
    <dgm:cxn modelId="{B7D99633-CBE1-470F-B3A0-0AD7B1F2CF6F}" type="presParOf" srcId="{837C37AE-49F5-4CEA-8E5D-95C8DCFA02A1}" destId="{0708C803-4AF8-493A-B233-E9CAFEB38AB1}" srcOrd="5" destOrd="0" presId="urn:microsoft.com/office/officeart/2005/8/layout/radial5"/>
    <dgm:cxn modelId="{6BCD8BB8-4087-43CA-A30F-C23B1BCCA8B2}" type="presParOf" srcId="{0708C803-4AF8-493A-B233-E9CAFEB38AB1}" destId="{9ABAD319-BF13-4E56-A3B2-E5B81A7AD780}" srcOrd="0" destOrd="0" presId="urn:microsoft.com/office/officeart/2005/8/layout/radial5"/>
    <dgm:cxn modelId="{B0EC5179-9542-45B9-9A7E-96316108FB3D}" type="presParOf" srcId="{837C37AE-49F5-4CEA-8E5D-95C8DCFA02A1}" destId="{49C0DBA8-9A18-4F39-8FE3-61F6C0A9549D}" srcOrd="6" destOrd="0" presId="urn:microsoft.com/office/officeart/2005/8/layout/radial5"/>
    <dgm:cxn modelId="{8860C3F0-2586-4D9C-A008-F26F8D381058}" type="presParOf" srcId="{837C37AE-49F5-4CEA-8E5D-95C8DCFA02A1}" destId="{DCFF1345-365E-4917-88A4-36769EA5B4A7}" srcOrd="7" destOrd="0" presId="urn:microsoft.com/office/officeart/2005/8/layout/radial5"/>
    <dgm:cxn modelId="{C1C03A96-219D-44F1-8106-4E72081487C2}" type="presParOf" srcId="{DCFF1345-365E-4917-88A4-36769EA5B4A7}" destId="{1E9659AF-4575-444E-9038-F99E266A40B9}" srcOrd="0" destOrd="0" presId="urn:microsoft.com/office/officeart/2005/8/layout/radial5"/>
    <dgm:cxn modelId="{2B5C850C-9872-48DE-B547-C647BACE4689}" type="presParOf" srcId="{837C37AE-49F5-4CEA-8E5D-95C8DCFA02A1}" destId="{DF55BACA-B818-4828-9198-77DB648855B7}" srcOrd="8" destOrd="0" presId="urn:microsoft.com/office/officeart/2005/8/layout/radial5"/>
    <dgm:cxn modelId="{08FCD086-66BB-428D-8B3D-4D1396CE3E5A}" type="presParOf" srcId="{837C37AE-49F5-4CEA-8E5D-95C8DCFA02A1}" destId="{3AD3DE15-23F3-4FD7-AAA7-B93DC4EF34F0}" srcOrd="9" destOrd="0" presId="urn:microsoft.com/office/officeart/2005/8/layout/radial5"/>
    <dgm:cxn modelId="{4A27AF69-6726-41AD-8779-6E804B610A7D}" type="presParOf" srcId="{3AD3DE15-23F3-4FD7-AAA7-B93DC4EF34F0}" destId="{E34CCCFD-6154-41EC-BF62-3B24C7E4E5C4}" srcOrd="0" destOrd="0" presId="urn:microsoft.com/office/officeart/2005/8/layout/radial5"/>
    <dgm:cxn modelId="{A205B874-C584-4535-9BE8-B8B8D1268F83}" type="presParOf" srcId="{837C37AE-49F5-4CEA-8E5D-95C8DCFA02A1}" destId="{1905F7FE-08C3-4A59-8720-8D7BCA526A8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92780B-D49E-4AC4-AAA0-06142D00D73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AEE5507-6EC7-40F8-A971-98FCEF6A8FEC}">
      <dgm:prSet phldrT="[文本]"/>
      <dgm:spPr>
        <a:solidFill>
          <a:srgbClr val="3BB9B8"/>
        </a:solidFill>
      </dgm:spPr>
      <dgm:t>
        <a:bodyPr/>
        <a:lstStyle/>
        <a:p>
          <a:r>
            <a:rPr lang="en-US" altLang="en-US" dirty="0" smtClean="0"/>
            <a:t>A</a:t>
          </a:r>
          <a:r>
            <a:rPr lang="zh-CN" altLang="en-US" dirty="0" smtClean="0"/>
            <a:t>店</a:t>
          </a:r>
          <a:endParaRPr lang="en-US" altLang="zh-CN" dirty="0" smtClean="0"/>
        </a:p>
        <a:p>
          <a:r>
            <a:rPr lang="zh-CN" altLang="en-US" dirty="0" smtClean="0"/>
            <a:t>低价引流</a:t>
          </a:r>
          <a:endParaRPr lang="zh-CN" altLang="en-US" dirty="0"/>
        </a:p>
      </dgm:t>
    </dgm:pt>
    <dgm:pt modelId="{C7895BB2-933C-4DE4-9EDB-86F20892B4F6}" type="parTrans" cxnId="{7BC4AA7E-1429-4C2D-9409-A6D3D91BB3BD}">
      <dgm:prSet/>
      <dgm:spPr/>
      <dgm:t>
        <a:bodyPr/>
        <a:lstStyle/>
        <a:p>
          <a:endParaRPr lang="zh-CN" altLang="en-US"/>
        </a:p>
      </dgm:t>
    </dgm:pt>
    <dgm:pt modelId="{0BC77CBD-F36D-4F38-940E-649F630BF435}" type="sibTrans" cxnId="{7BC4AA7E-1429-4C2D-9409-A6D3D91BB3BD}">
      <dgm:prSet/>
      <dgm:spPr>
        <a:solidFill>
          <a:srgbClr val="3BB9B8"/>
        </a:solidFill>
      </dgm:spPr>
      <dgm:t>
        <a:bodyPr/>
        <a:lstStyle/>
        <a:p>
          <a:endParaRPr lang="zh-CN" altLang="en-US"/>
        </a:p>
      </dgm:t>
    </dgm:pt>
    <dgm:pt modelId="{5B6AF44D-E842-4A39-9B10-FCBEBC4CCB1E}">
      <dgm:prSet phldrT="[文本]"/>
      <dgm:spPr>
        <a:solidFill>
          <a:srgbClr val="3BB9B8"/>
        </a:solidFill>
      </dgm:spPr>
      <dgm:t>
        <a:bodyPr/>
        <a:lstStyle/>
        <a:p>
          <a:r>
            <a:rPr lang="en-US" altLang="zh-CN" dirty="0" smtClean="0"/>
            <a:t>B</a:t>
          </a:r>
          <a:r>
            <a:rPr lang="zh-CN" altLang="en-US" dirty="0" smtClean="0"/>
            <a:t>店</a:t>
          </a:r>
          <a:endParaRPr lang="en-US" altLang="zh-CN" dirty="0" smtClean="0"/>
        </a:p>
        <a:p>
          <a:r>
            <a:rPr lang="zh-CN" altLang="en-US" dirty="0" smtClean="0"/>
            <a:t>高价利润赚钱</a:t>
          </a:r>
          <a:endParaRPr lang="zh-CN" altLang="en-US" dirty="0"/>
        </a:p>
      </dgm:t>
    </dgm:pt>
    <dgm:pt modelId="{8782DFF5-C4E9-481F-90A2-DC577A730DF1}" type="parTrans" cxnId="{51CBD68B-B990-47AB-A17A-484F1D639AA5}">
      <dgm:prSet/>
      <dgm:spPr/>
      <dgm:t>
        <a:bodyPr/>
        <a:lstStyle/>
        <a:p>
          <a:endParaRPr lang="zh-CN" altLang="en-US"/>
        </a:p>
      </dgm:t>
    </dgm:pt>
    <dgm:pt modelId="{3063274B-5E88-420A-AD0D-12DFDFE0AF81}" type="sibTrans" cxnId="{51CBD68B-B990-47AB-A17A-484F1D639AA5}">
      <dgm:prSet/>
      <dgm:spPr/>
      <dgm:t>
        <a:bodyPr/>
        <a:lstStyle/>
        <a:p>
          <a:endParaRPr lang="zh-CN" altLang="en-US"/>
        </a:p>
      </dgm:t>
    </dgm:pt>
    <dgm:pt modelId="{0675B42E-296C-40F9-9803-82637223BEC1}" type="pres">
      <dgm:prSet presAssocID="{5892780B-D49E-4AC4-AAA0-06142D00D738}" presName="Name0" presStyleCnt="0">
        <dgm:presLayoutVars>
          <dgm:dir/>
          <dgm:resizeHandles val="exact"/>
        </dgm:presLayoutVars>
      </dgm:prSet>
      <dgm:spPr/>
    </dgm:pt>
    <dgm:pt modelId="{1DB3C10A-CE26-4BC1-9B7E-FB78EA19B565}" type="pres">
      <dgm:prSet presAssocID="{DAEE5507-6EC7-40F8-A971-98FCEF6A8FE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084B608-F499-49A1-A72B-6FC2D200EBAC}" type="pres">
      <dgm:prSet presAssocID="{0BC77CBD-F36D-4F38-940E-649F630BF435}" presName="sibTrans" presStyleLbl="sibTrans2D1" presStyleIdx="0" presStyleCnt="1"/>
      <dgm:spPr/>
      <dgm:t>
        <a:bodyPr/>
        <a:lstStyle/>
        <a:p>
          <a:endParaRPr lang="zh-CN" altLang="en-US"/>
        </a:p>
      </dgm:t>
    </dgm:pt>
    <dgm:pt modelId="{49F3CFAE-548F-4396-B859-EB0EF367BB90}" type="pres">
      <dgm:prSet presAssocID="{0BC77CBD-F36D-4F38-940E-649F630BF435}" presName="connectorText" presStyleLbl="sibTrans2D1" presStyleIdx="0" presStyleCnt="1"/>
      <dgm:spPr/>
      <dgm:t>
        <a:bodyPr/>
        <a:lstStyle/>
        <a:p>
          <a:endParaRPr lang="zh-CN" altLang="en-US"/>
        </a:p>
      </dgm:t>
    </dgm:pt>
    <dgm:pt modelId="{C95364C0-C2AF-450A-90B8-7A4529CDEECB}" type="pres">
      <dgm:prSet presAssocID="{5B6AF44D-E842-4A39-9B10-FCBEBC4CCB1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7088F2B-AFFE-462F-9B94-E0B9F6B2AB1C}" type="presOf" srcId="{0BC77CBD-F36D-4F38-940E-649F630BF435}" destId="{49F3CFAE-548F-4396-B859-EB0EF367BB90}" srcOrd="1" destOrd="0" presId="urn:microsoft.com/office/officeart/2005/8/layout/process1"/>
    <dgm:cxn modelId="{69DDA102-65C8-44F2-80E8-8E1E96DF461B}" type="presOf" srcId="{DAEE5507-6EC7-40F8-A971-98FCEF6A8FEC}" destId="{1DB3C10A-CE26-4BC1-9B7E-FB78EA19B565}" srcOrd="0" destOrd="0" presId="urn:microsoft.com/office/officeart/2005/8/layout/process1"/>
    <dgm:cxn modelId="{31BBE3B8-B4DB-4F82-B3E5-2433E7D04479}" type="presOf" srcId="{5B6AF44D-E842-4A39-9B10-FCBEBC4CCB1E}" destId="{C95364C0-C2AF-450A-90B8-7A4529CDEECB}" srcOrd="0" destOrd="0" presId="urn:microsoft.com/office/officeart/2005/8/layout/process1"/>
    <dgm:cxn modelId="{0594398C-8F01-4114-9280-6F0523490FCB}" type="presOf" srcId="{5892780B-D49E-4AC4-AAA0-06142D00D738}" destId="{0675B42E-296C-40F9-9803-82637223BEC1}" srcOrd="0" destOrd="0" presId="urn:microsoft.com/office/officeart/2005/8/layout/process1"/>
    <dgm:cxn modelId="{7BC4AA7E-1429-4C2D-9409-A6D3D91BB3BD}" srcId="{5892780B-D49E-4AC4-AAA0-06142D00D738}" destId="{DAEE5507-6EC7-40F8-A971-98FCEF6A8FEC}" srcOrd="0" destOrd="0" parTransId="{C7895BB2-933C-4DE4-9EDB-86F20892B4F6}" sibTransId="{0BC77CBD-F36D-4F38-940E-649F630BF435}"/>
    <dgm:cxn modelId="{51CBD68B-B990-47AB-A17A-484F1D639AA5}" srcId="{5892780B-D49E-4AC4-AAA0-06142D00D738}" destId="{5B6AF44D-E842-4A39-9B10-FCBEBC4CCB1E}" srcOrd="1" destOrd="0" parTransId="{8782DFF5-C4E9-481F-90A2-DC577A730DF1}" sibTransId="{3063274B-5E88-420A-AD0D-12DFDFE0AF81}"/>
    <dgm:cxn modelId="{F603A2B8-2C42-481A-81CD-E1FF53D1F757}" type="presOf" srcId="{0BC77CBD-F36D-4F38-940E-649F630BF435}" destId="{7084B608-F499-49A1-A72B-6FC2D200EBAC}" srcOrd="0" destOrd="0" presId="urn:microsoft.com/office/officeart/2005/8/layout/process1"/>
    <dgm:cxn modelId="{723EB5A0-EC7B-434E-8ADD-D7FAE7F557FE}" type="presParOf" srcId="{0675B42E-296C-40F9-9803-82637223BEC1}" destId="{1DB3C10A-CE26-4BC1-9B7E-FB78EA19B565}" srcOrd="0" destOrd="0" presId="urn:microsoft.com/office/officeart/2005/8/layout/process1"/>
    <dgm:cxn modelId="{98D5E1E6-BBCE-419A-BB2C-95436118C981}" type="presParOf" srcId="{0675B42E-296C-40F9-9803-82637223BEC1}" destId="{7084B608-F499-49A1-A72B-6FC2D200EBAC}" srcOrd="1" destOrd="0" presId="urn:microsoft.com/office/officeart/2005/8/layout/process1"/>
    <dgm:cxn modelId="{99953CFD-DA1D-4EEF-A466-660AE544E880}" type="presParOf" srcId="{7084B608-F499-49A1-A72B-6FC2D200EBAC}" destId="{49F3CFAE-548F-4396-B859-EB0EF367BB90}" srcOrd="0" destOrd="0" presId="urn:microsoft.com/office/officeart/2005/8/layout/process1"/>
    <dgm:cxn modelId="{41144982-8489-4B44-8674-322D29815F35}" type="presParOf" srcId="{0675B42E-296C-40F9-9803-82637223BEC1}" destId="{C95364C0-C2AF-450A-90B8-7A4529CDEEC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B15CD7-9A86-47B3-A442-D7B088E29F31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04D5C29-26A5-4E54-91A8-3613AEEC8E93}">
      <dgm:prSet phldrT="[文本]"/>
      <dgm:spPr/>
      <dgm:t>
        <a:bodyPr/>
        <a:lstStyle/>
        <a:p>
          <a:r>
            <a:rPr lang="zh-CN" altLang="en-US" dirty="0" smtClean="0"/>
            <a:t>刷手号</a:t>
          </a:r>
          <a:endParaRPr lang="zh-CN" altLang="en-US" dirty="0"/>
        </a:p>
      </dgm:t>
    </dgm:pt>
    <dgm:pt modelId="{204CAEF4-2A9A-408B-8943-98550B68DC26}" type="parTrans" cxnId="{42F7CEB7-5DEB-40AB-A395-C9DA00A5E484}">
      <dgm:prSet/>
      <dgm:spPr/>
      <dgm:t>
        <a:bodyPr/>
        <a:lstStyle/>
        <a:p>
          <a:endParaRPr lang="zh-CN" altLang="en-US"/>
        </a:p>
      </dgm:t>
    </dgm:pt>
    <dgm:pt modelId="{E5164D4F-1FB1-4E0A-916E-D82D981D4EFA}" type="sibTrans" cxnId="{42F7CEB7-5DEB-40AB-A395-C9DA00A5E484}">
      <dgm:prSet/>
      <dgm:spPr/>
      <dgm:t>
        <a:bodyPr/>
        <a:lstStyle/>
        <a:p>
          <a:endParaRPr lang="zh-CN" altLang="en-US"/>
        </a:p>
      </dgm:t>
    </dgm:pt>
    <dgm:pt modelId="{DE154A73-DCD0-4BFB-94EA-FA597D76EE02}">
      <dgm:prSet phldrT="[文本]"/>
      <dgm:spPr/>
      <dgm:t>
        <a:bodyPr/>
        <a:lstStyle/>
        <a:p>
          <a:r>
            <a:rPr lang="zh-CN" altLang="en-US" dirty="0" smtClean="0"/>
            <a:t>朋友号</a:t>
          </a:r>
          <a:endParaRPr lang="zh-CN" altLang="en-US" dirty="0"/>
        </a:p>
      </dgm:t>
    </dgm:pt>
    <dgm:pt modelId="{6B2E53F9-418B-4963-A8F0-A5D7804F9507}" type="parTrans" cxnId="{8456F42A-8EF2-41B6-B7F4-98C778AAD489}">
      <dgm:prSet/>
      <dgm:spPr/>
      <dgm:t>
        <a:bodyPr/>
        <a:lstStyle/>
        <a:p>
          <a:endParaRPr lang="zh-CN" altLang="en-US"/>
        </a:p>
      </dgm:t>
    </dgm:pt>
    <dgm:pt modelId="{25301C7A-078C-4D19-8505-22BBAFFBA7C3}" type="sibTrans" cxnId="{8456F42A-8EF2-41B6-B7F4-98C778AAD489}">
      <dgm:prSet/>
      <dgm:spPr/>
      <dgm:t>
        <a:bodyPr/>
        <a:lstStyle/>
        <a:p>
          <a:endParaRPr lang="zh-CN" altLang="en-US"/>
        </a:p>
      </dgm:t>
    </dgm:pt>
    <dgm:pt modelId="{ED6C597B-5729-40FD-8A6A-E8E10E8640BA}">
      <dgm:prSet phldrT="[文本]"/>
      <dgm:spPr/>
      <dgm:t>
        <a:bodyPr/>
        <a:lstStyle/>
        <a:p>
          <a:r>
            <a:rPr lang="zh-CN" altLang="en-US" dirty="0" smtClean="0"/>
            <a:t>真实买家号</a:t>
          </a:r>
          <a:endParaRPr lang="zh-CN" altLang="en-US" dirty="0"/>
        </a:p>
      </dgm:t>
    </dgm:pt>
    <dgm:pt modelId="{F37B6AC0-E76C-4EB5-8A7E-61EB0E6F0EB5}" type="parTrans" cxnId="{83D957E2-EC3A-40C0-9775-45D8BD395242}">
      <dgm:prSet/>
      <dgm:spPr/>
      <dgm:t>
        <a:bodyPr/>
        <a:lstStyle/>
        <a:p>
          <a:endParaRPr lang="zh-CN" altLang="en-US"/>
        </a:p>
      </dgm:t>
    </dgm:pt>
    <dgm:pt modelId="{78B913CB-F77D-461D-9199-83F9A6E550A5}" type="sibTrans" cxnId="{83D957E2-EC3A-40C0-9775-45D8BD395242}">
      <dgm:prSet/>
      <dgm:spPr/>
      <dgm:t>
        <a:bodyPr/>
        <a:lstStyle/>
        <a:p>
          <a:endParaRPr lang="zh-CN" altLang="en-US"/>
        </a:p>
      </dgm:t>
    </dgm:pt>
    <dgm:pt modelId="{1AD9E2E8-4365-4B8C-A282-F9CA7F9554E0}">
      <dgm:prSet phldrT="[文本]"/>
      <dgm:spPr/>
      <dgm:t>
        <a:bodyPr/>
        <a:lstStyle/>
        <a:p>
          <a:r>
            <a:rPr lang="zh-CN" altLang="en-US" dirty="0" smtClean="0"/>
            <a:t>高质量权重号</a:t>
          </a:r>
          <a:endParaRPr lang="zh-CN" altLang="en-US" dirty="0"/>
        </a:p>
      </dgm:t>
    </dgm:pt>
    <dgm:pt modelId="{3912602A-B086-4A3A-97F3-CEF105A6DE35}" type="parTrans" cxnId="{550B0072-1AE1-484E-BCC4-C2E9E1CF00D3}">
      <dgm:prSet/>
      <dgm:spPr/>
      <dgm:t>
        <a:bodyPr/>
        <a:lstStyle/>
        <a:p>
          <a:endParaRPr lang="zh-CN" altLang="en-US"/>
        </a:p>
      </dgm:t>
    </dgm:pt>
    <dgm:pt modelId="{9BD3F67B-F1BA-4904-A3F7-A5F93A7D945A}" type="sibTrans" cxnId="{550B0072-1AE1-484E-BCC4-C2E9E1CF00D3}">
      <dgm:prSet/>
      <dgm:spPr/>
      <dgm:t>
        <a:bodyPr/>
        <a:lstStyle/>
        <a:p>
          <a:endParaRPr lang="zh-CN" altLang="en-US"/>
        </a:p>
      </dgm:t>
    </dgm:pt>
    <dgm:pt modelId="{A6189809-6927-4A6B-80BB-A1BD07CA7A0B}">
      <dgm:prSet phldrT="[文本]"/>
      <dgm:spPr/>
      <dgm:t>
        <a:bodyPr/>
        <a:lstStyle/>
        <a:p>
          <a:r>
            <a:rPr lang="zh-CN" altLang="en-US" dirty="0" smtClean="0"/>
            <a:t>老顾客号</a:t>
          </a:r>
          <a:endParaRPr lang="zh-CN" altLang="en-US" dirty="0"/>
        </a:p>
      </dgm:t>
    </dgm:pt>
    <dgm:pt modelId="{C32C14C6-7903-4776-BA26-70B5C64389AD}" type="parTrans" cxnId="{1A346500-993C-40F5-B9F4-08C79FBFE87F}">
      <dgm:prSet/>
      <dgm:spPr/>
      <dgm:t>
        <a:bodyPr/>
        <a:lstStyle/>
        <a:p>
          <a:endParaRPr lang="zh-CN" altLang="en-US"/>
        </a:p>
      </dgm:t>
    </dgm:pt>
    <dgm:pt modelId="{590BAA68-4E96-40FF-90B4-9C0E855D3C31}" type="sibTrans" cxnId="{1A346500-993C-40F5-B9F4-08C79FBFE87F}">
      <dgm:prSet/>
      <dgm:spPr/>
      <dgm:t>
        <a:bodyPr/>
        <a:lstStyle/>
        <a:p>
          <a:endParaRPr lang="zh-CN" altLang="en-US"/>
        </a:p>
      </dgm:t>
    </dgm:pt>
    <dgm:pt modelId="{07C3A02B-80A0-46ED-AFA2-9B64776D0BEE}" type="pres">
      <dgm:prSet presAssocID="{87B15CD7-9A86-47B3-A442-D7B088E29F3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D532C8A5-4FD4-47AA-A6EA-F157425EA76B}" type="pres">
      <dgm:prSet presAssocID="{004D5C29-26A5-4E54-91A8-3613AEEC8E93}" presName="composite" presStyleCnt="0"/>
      <dgm:spPr/>
    </dgm:pt>
    <dgm:pt modelId="{FFD454B1-B621-48DE-939B-DB889340667A}" type="pres">
      <dgm:prSet presAssocID="{004D5C29-26A5-4E54-91A8-3613AEEC8E93}" presName="LShape" presStyleLbl="alignNode1" presStyleIdx="0" presStyleCnt="9"/>
      <dgm:spPr>
        <a:solidFill>
          <a:srgbClr val="3BB9B8"/>
        </a:solidFill>
      </dgm:spPr>
    </dgm:pt>
    <dgm:pt modelId="{BD1544BC-8F2A-4B52-A66B-3EFFF81A3D53}" type="pres">
      <dgm:prSet presAssocID="{004D5C29-26A5-4E54-91A8-3613AEEC8E93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3011349-1CB9-4A74-8DDE-81F4A64644BB}" type="pres">
      <dgm:prSet presAssocID="{004D5C29-26A5-4E54-91A8-3613AEEC8E93}" presName="Triangle" presStyleLbl="alignNode1" presStyleIdx="1" presStyleCnt="9"/>
      <dgm:spPr>
        <a:solidFill>
          <a:srgbClr val="3BB9B8"/>
        </a:solidFill>
      </dgm:spPr>
    </dgm:pt>
    <dgm:pt modelId="{7B99D105-42E1-40E3-99F1-6A91569420B8}" type="pres">
      <dgm:prSet presAssocID="{E5164D4F-1FB1-4E0A-916E-D82D981D4EFA}" presName="sibTrans" presStyleCnt="0"/>
      <dgm:spPr/>
    </dgm:pt>
    <dgm:pt modelId="{0FDCD696-DD4A-4433-A96A-9DC93DA14143}" type="pres">
      <dgm:prSet presAssocID="{E5164D4F-1FB1-4E0A-916E-D82D981D4EFA}" presName="space" presStyleCnt="0"/>
      <dgm:spPr/>
    </dgm:pt>
    <dgm:pt modelId="{10713C73-D6B8-4581-BFF9-C55703E0D765}" type="pres">
      <dgm:prSet presAssocID="{DE154A73-DCD0-4BFB-94EA-FA597D76EE02}" presName="composite" presStyleCnt="0"/>
      <dgm:spPr/>
    </dgm:pt>
    <dgm:pt modelId="{94E4C0DD-8336-4AAB-84F8-1F5F55638260}" type="pres">
      <dgm:prSet presAssocID="{DE154A73-DCD0-4BFB-94EA-FA597D76EE02}" presName="LShape" presStyleLbl="alignNode1" presStyleIdx="2" presStyleCnt="9"/>
      <dgm:spPr>
        <a:solidFill>
          <a:srgbClr val="3BB9B8"/>
        </a:solidFill>
      </dgm:spPr>
    </dgm:pt>
    <dgm:pt modelId="{AA7202ED-6249-41A3-A0F3-40E494B12EBB}" type="pres">
      <dgm:prSet presAssocID="{DE154A73-DCD0-4BFB-94EA-FA597D76EE02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B0F1156-0B33-4CF4-B260-2A430093F407}" type="pres">
      <dgm:prSet presAssocID="{DE154A73-DCD0-4BFB-94EA-FA597D76EE02}" presName="Triangle" presStyleLbl="alignNode1" presStyleIdx="3" presStyleCnt="9"/>
      <dgm:spPr>
        <a:solidFill>
          <a:srgbClr val="3BB9B8"/>
        </a:solidFill>
      </dgm:spPr>
    </dgm:pt>
    <dgm:pt modelId="{DD3415E7-56B2-4A50-8CC7-8746541F3DEA}" type="pres">
      <dgm:prSet presAssocID="{25301C7A-078C-4D19-8505-22BBAFFBA7C3}" presName="sibTrans" presStyleCnt="0"/>
      <dgm:spPr/>
    </dgm:pt>
    <dgm:pt modelId="{3F7E4D26-5639-415E-AFC5-614CC2E46350}" type="pres">
      <dgm:prSet presAssocID="{25301C7A-078C-4D19-8505-22BBAFFBA7C3}" presName="space" presStyleCnt="0"/>
      <dgm:spPr/>
    </dgm:pt>
    <dgm:pt modelId="{F817A122-9AFE-4BFF-9937-2A1266119BA7}" type="pres">
      <dgm:prSet presAssocID="{ED6C597B-5729-40FD-8A6A-E8E10E8640BA}" presName="composite" presStyleCnt="0"/>
      <dgm:spPr/>
    </dgm:pt>
    <dgm:pt modelId="{DB85FF00-BEFF-4DC8-B0AE-0751AF6D6AFA}" type="pres">
      <dgm:prSet presAssocID="{ED6C597B-5729-40FD-8A6A-E8E10E8640BA}" presName="LShape" presStyleLbl="alignNode1" presStyleIdx="4" presStyleCnt="9"/>
      <dgm:spPr>
        <a:solidFill>
          <a:srgbClr val="3BB9B8"/>
        </a:solidFill>
      </dgm:spPr>
    </dgm:pt>
    <dgm:pt modelId="{68842123-1544-4681-B2D4-A7BAE436A204}" type="pres">
      <dgm:prSet presAssocID="{ED6C597B-5729-40FD-8A6A-E8E10E8640BA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3D53FE-6F91-4418-B9C4-5872AEADB6CD}" type="pres">
      <dgm:prSet presAssocID="{ED6C597B-5729-40FD-8A6A-E8E10E8640BA}" presName="Triangle" presStyleLbl="alignNode1" presStyleIdx="5" presStyleCnt="9"/>
      <dgm:spPr>
        <a:solidFill>
          <a:srgbClr val="3BB9B8"/>
        </a:solidFill>
      </dgm:spPr>
    </dgm:pt>
    <dgm:pt modelId="{A54C01CA-8604-44CE-BD06-BBED8ADCE8C5}" type="pres">
      <dgm:prSet presAssocID="{78B913CB-F77D-461D-9199-83F9A6E550A5}" presName="sibTrans" presStyleCnt="0"/>
      <dgm:spPr/>
    </dgm:pt>
    <dgm:pt modelId="{851A1070-51C6-4C11-8C31-C014F1B6EC72}" type="pres">
      <dgm:prSet presAssocID="{78B913CB-F77D-461D-9199-83F9A6E550A5}" presName="space" presStyleCnt="0"/>
      <dgm:spPr/>
    </dgm:pt>
    <dgm:pt modelId="{CF1A9E4C-9DC4-46D4-BFD3-969C73D2E044}" type="pres">
      <dgm:prSet presAssocID="{A6189809-6927-4A6B-80BB-A1BD07CA7A0B}" presName="composite" presStyleCnt="0"/>
      <dgm:spPr/>
    </dgm:pt>
    <dgm:pt modelId="{E485D7BB-0905-4022-A735-429BA8B49D28}" type="pres">
      <dgm:prSet presAssocID="{A6189809-6927-4A6B-80BB-A1BD07CA7A0B}" presName="LShape" presStyleLbl="alignNode1" presStyleIdx="6" presStyleCnt="9"/>
      <dgm:spPr>
        <a:solidFill>
          <a:srgbClr val="3BB9B8"/>
        </a:solidFill>
      </dgm:spPr>
    </dgm:pt>
    <dgm:pt modelId="{64E16DE0-7617-4B5A-9305-AC169E5274F5}" type="pres">
      <dgm:prSet presAssocID="{A6189809-6927-4A6B-80BB-A1BD07CA7A0B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DF0821E-D2D4-4FF7-8C1C-4DC2EEA7146A}" type="pres">
      <dgm:prSet presAssocID="{A6189809-6927-4A6B-80BB-A1BD07CA7A0B}" presName="Triangle" presStyleLbl="alignNode1" presStyleIdx="7" presStyleCnt="9"/>
      <dgm:spPr>
        <a:solidFill>
          <a:srgbClr val="3BB9B8"/>
        </a:solidFill>
      </dgm:spPr>
    </dgm:pt>
    <dgm:pt modelId="{B59DE99A-F33F-424F-881D-D1195F9648DB}" type="pres">
      <dgm:prSet presAssocID="{590BAA68-4E96-40FF-90B4-9C0E855D3C31}" presName="sibTrans" presStyleCnt="0"/>
      <dgm:spPr/>
    </dgm:pt>
    <dgm:pt modelId="{A0DF9F02-D28E-4524-95CB-6272309AFF1A}" type="pres">
      <dgm:prSet presAssocID="{590BAA68-4E96-40FF-90B4-9C0E855D3C31}" presName="space" presStyleCnt="0"/>
      <dgm:spPr/>
    </dgm:pt>
    <dgm:pt modelId="{E78DCE81-5EAC-4072-A03A-8D47508B3070}" type="pres">
      <dgm:prSet presAssocID="{1AD9E2E8-4365-4B8C-A282-F9CA7F9554E0}" presName="composite" presStyleCnt="0"/>
      <dgm:spPr/>
    </dgm:pt>
    <dgm:pt modelId="{57396B8A-CF41-4274-B794-11BC24D5ACED}" type="pres">
      <dgm:prSet presAssocID="{1AD9E2E8-4365-4B8C-A282-F9CA7F9554E0}" presName="LShape" presStyleLbl="alignNode1" presStyleIdx="8" presStyleCnt="9"/>
      <dgm:spPr>
        <a:solidFill>
          <a:srgbClr val="3BB9B8"/>
        </a:solidFill>
      </dgm:spPr>
    </dgm:pt>
    <dgm:pt modelId="{A5DEBC31-795A-437B-9629-FE7BDBDD1321}" type="pres">
      <dgm:prSet presAssocID="{1AD9E2E8-4365-4B8C-A282-F9CA7F9554E0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5D6D0F4-F6F8-45D0-B80A-C57B7CB84C6A}" type="presOf" srcId="{DE154A73-DCD0-4BFB-94EA-FA597D76EE02}" destId="{AA7202ED-6249-41A3-A0F3-40E494B12EBB}" srcOrd="0" destOrd="0" presId="urn:microsoft.com/office/officeart/2009/3/layout/StepUpProcess"/>
    <dgm:cxn modelId="{83D957E2-EC3A-40C0-9775-45D8BD395242}" srcId="{87B15CD7-9A86-47B3-A442-D7B088E29F31}" destId="{ED6C597B-5729-40FD-8A6A-E8E10E8640BA}" srcOrd="2" destOrd="0" parTransId="{F37B6AC0-E76C-4EB5-8A7E-61EB0E6F0EB5}" sibTransId="{78B913CB-F77D-461D-9199-83F9A6E550A5}"/>
    <dgm:cxn modelId="{55C93720-6120-40D6-8722-172B951B1EB1}" type="presOf" srcId="{ED6C597B-5729-40FD-8A6A-E8E10E8640BA}" destId="{68842123-1544-4681-B2D4-A7BAE436A204}" srcOrd="0" destOrd="0" presId="urn:microsoft.com/office/officeart/2009/3/layout/StepUpProcess"/>
    <dgm:cxn modelId="{8456F42A-8EF2-41B6-B7F4-98C778AAD489}" srcId="{87B15CD7-9A86-47B3-A442-D7B088E29F31}" destId="{DE154A73-DCD0-4BFB-94EA-FA597D76EE02}" srcOrd="1" destOrd="0" parTransId="{6B2E53F9-418B-4963-A8F0-A5D7804F9507}" sibTransId="{25301C7A-078C-4D19-8505-22BBAFFBA7C3}"/>
    <dgm:cxn modelId="{D43FDAFD-FE9C-49C4-BD79-ECA98E114D6C}" type="presOf" srcId="{A6189809-6927-4A6B-80BB-A1BD07CA7A0B}" destId="{64E16DE0-7617-4B5A-9305-AC169E5274F5}" srcOrd="0" destOrd="0" presId="urn:microsoft.com/office/officeart/2009/3/layout/StepUpProcess"/>
    <dgm:cxn modelId="{0856F0FB-11A1-413A-B6A0-2E4F538DF975}" type="presOf" srcId="{004D5C29-26A5-4E54-91A8-3613AEEC8E93}" destId="{BD1544BC-8F2A-4B52-A66B-3EFFF81A3D53}" srcOrd="0" destOrd="0" presId="urn:microsoft.com/office/officeart/2009/3/layout/StepUpProcess"/>
    <dgm:cxn modelId="{1A346500-993C-40F5-B9F4-08C79FBFE87F}" srcId="{87B15CD7-9A86-47B3-A442-D7B088E29F31}" destId="{A6189809-6927-4A6B-80BB-A1BD07CA7A0B}" srcOrd="3" destOrd="0" parTransId="{C32C14C6-7903-4776-BA26-70B5C64389AD}" sibTransId="{590BAA68-4E96-40FF-90B4-9C0E855D3C31}"/>
    <dgm:cxn modelId="{ABD6443D-0E87-44A6-8613-A54B495D190B}" type="presOf" srcId="{87B15CD7-9A86-47B3-A442-D7B088E29F31}" destId="{07C3A02B-80A0-46ED-AFA2-9B64776D0BEE}" srcOrd="0" destOrd="0" presId="urn:microsoft.com/office/officeart/2009/3/layout/StepUpProcess"/>
    <dgm:cxn modelId="{42F7CEB7-5DEB-40AB-A395-C9DA00A5E484}" srcId="{87B15CD7-9A86-47B3-A442-D7B088E29F31}" destId="{004D5C29-26A5-4E54-91A8-3613AEEC8E93}" srcOrd="0" destOrd="0" parTransId="{204CAEF4-2A9A-408B-8943-98550B68DC26}" sibTransId="{E5164D4F-1FB1-4E0A-916E-D82D981D4EFA}"/>
    <dgm:cxn modelId="{D6148904-C3BD-4971-B6C9-FFC646B633F5}" type="presOf" srcId="{1AD9E2E8-4365-4B8C-A282-F9CA7F9554E0}" destId="{A5DEBC31-795A-437B-9629-FE7BDBDD1321}" srcOrd="0" destOrd="0" presId="urn:microsoft.com/office/officeart/2009/3/layout/StepUpProcess"/>
    <dgm:cxn modelId="{550B0072-1AE1-484E-BCC4-C2E9E1CF00D3}" srcId="{87B15CD7-9A86-47B3-A442-D7B088E29F31}" destId="{1AD9E2E8-4365-4B8C-A282-F9CA7F9554E0}" srcOrd="4" destOrd="0" parTransId="{3912602A-B086-4A3A-97F3-CEF105A6DE35}" sibTransId="{9BD3F67B-F1BA-4904-A3F7-A5F93A7D945A}"/>
    <dgm:cxn modelId="{1E879B9E-D91E-4998-B041-7F93FCA52DD9}" type="presParOf" srcId="{07C3A02B-80A0-46ED-AFA2-9B64776D0BEE}" destId="{D532C8A5-4FD4-47AA-A6EA-F157425EA76B}" srcOrd="0" destOrd="0" presId="urn:microsoft.com/office/officeart/2009/3/layout/StepUpProcess"/>
    <dgm:cxn modelId="{98897FAC-ED14-4A57-836A-8FB4B07E2830}" type="presParOf" srcId="{D532C8A5-4FD4-47AA-A6EA-F157425EA76B}" destId="{FFD454B1-B621-48DE-939B-DB889340667A}" srcOrd="0" destOrd="0" presId="urn:microsoft.com/office/officeart/2009/3/layout/StepUpProcess"/>
    <dgm:cxn modelId="{AA593196-8380-4CA9-B005-B87CF4D1835F}" type="presParOf" srcId="{D532C8A5-4FD4-47AA-A6EA-F157425EA76B}" destId="{BD1544BC-8F2A-4B52-A66B-3EFFF81A3D53}" srcOrd="1" destOrd="0" presId="urn:microsoft.com/office/officeart/2009/3/layout/StepUpProcess"/>
    <dgm:cxn modelId="{3B7CCD96-A056-4047-9E30-5686D33EEAEA}" type="presParOf" srcId="{D532C8A5-4FD4-47AA-A6EA-F157425EA76B}" destId="{33011349-1CB9-4A74-8DDE-81F4A64644BB}" srcOrd="2" destOrd="0" presId="urn:microsoft.com/office/officeart/2009/3/layout/StepUpProcess"/>
    <dgm:cxn modelId="{4601FD09-9735-4C72-B1D4-00B515EF4AB6}" type="presParOf" srcId="{07C3A02B-80A0-46ED-AFA2-9B64776D0BEE}" destId="{7B99D105-42E1-40E3-99F1-6A91569420B8}" srcOrd="1" destOrd="0" presId="urn:microsoft.com/office/officeart/2009/3/layout/StepUpProcess"/>
    <dgm:cxn modelId="{8D6AE8E8-D705-4209-ACDA-8B8111EA55EC}" type="presParOf" srcId="{7B99D105-42E1-40E3-99F1-6A91569420B8}" destId="{0FDCD696-DD4A-4433-A96A-9DC93DA14143}" srcOrd="0" destOrd="0" presId="urn:microsoft.com/office/officeart/2009/3/layout/StepUpProcess"/>
    <dgm:cxn modelId="{F1CCEFF1-3345-43DC-B8C6-CE071F40B3AF}" type="presParOf" srcId="{07C3A02B-80A0-46ED-AFA2-9B64776D0BEE}" destId="{10713C73-D6B8-4581-BFF9-C55703E0D765}" srcOrd="2" destOrd="0" presId="urn:microsoft.com/office/officeart/2009/3/layout/StepUpProcess"/>
    <dgm:cxn modelId="{A245139D-9686-4B38-A7A8-41A8404A3FD8}" type="presParOf" srcId="{10713C73-D6B8-4581-BFF9-C55703E0D765}" destId="{94E4C0DD-8336-4AAB-84F8-1F5F55638260}" srcOrd="0" destOrd="0" presId="urn:microsoft.com/office/officeart/2009/3/layout/StepUpProcess"/>
    <dgm:cxn modelId="{958F8E9B-3F99-4ED8-B831-FD1BE745B44E}" type="presParOf" srcId="{10713C73-D6B8-4581-BFF9-C55703E0D765}" destId="{AA7202ED-6249-41A3-A0F3-40E494B12EBB}" srcOrd="1" destOrd="0" presId="urn:microsoft.com/office/officeart/2009/3/layout/StepUpProcess"/>
    <dgm:cxn modelId="{CB334E7C-26DC-418C-88FB-8FADAEA10572}" type="presParOf" srcId="{10713C73-D6B8-4581-BFF9-C55703E0D765}" destId="{5B0F1156-0B33-4CF4-B260-2A430093F407}" srcOrd="2" destOrd="0" presId="urn:microsoft.com/office/officeart/2009/3/layout/StepUpProcess"/>
    <dgm:cxn modelId="{71CB46A3-3490-4DF7-A764-5A53E1873017}" type="presParOf" srcId="{07C3A02B-80A0-46ED-AFA2-9B64776D0BEE}" destId="{DD3415E7-56B2-4A50-8CC7-8746541F3DEA}" srcOrd="3" destOrd="0" presId="urn:microsoft.com/office/officeart/2009/3/layout/StepUpProcess"/>
    <dgm:cxn modelId="{5DF82407-92F7-442F-8C41-98281EAE6A6A}" type="presParOf" srcId="{DD3415E7-56B2-4A50-8CC7-8746541F3DEA}" destId="{3F7E4D26-5639-415E-AFC5-614CC2E46350}" srcOrd="0" destOrd="0" presId="urn:microsoft.com/office/officeart/2009/3/layout/StepUpProcess"/>
    <dgm:cxn modelId="{03D53514-3811-4D29-879E-CFD86B06630F}" type="presParOf" srcId="{07C3A02B-80A0-46ED-AFA2-9B64776D0BEE}" destId="{F817A122-9AFE-4BFF-9937-2A1266119BA7}" srcOrd="4" destOrd="0" presId="urn:microsoft.com/office/officeart/2009/3/layout/StepUpProcess"/>
    <dgm:cxn modelId="{FADD861C-71EA-4EDD-BAC6-94589370D04D}" type="presParOf" srcId="{F817A122-9AFE-4BFF-9937-2A1266119BA7}" destId="{DB85FF00-BEFF-4DC8-B0AE-0751AF6D6AFA}" srcOrd="0" destOrd="0" presId="urn:microsoft.com/office/officeart/2009/3/layout/StepUpProcess"/>
    <dgm:cxn modelId="{F4788AC1-F98A-4E38-A40F-721B279AC396}" type="presParOf" srcId="{F817A122-9AFE-4BFF-9937-2A1266119BA7}" destId="{68842123-1544-4681-B2D4-A7BAE436A204}" srcOrd="1" destOrd="0" presId="urn:microsoft.com/office/officeart/2009/3/layout/StepUpProcess"/>
    <dgm:cxn modelId="{B0199926-2DC7-4596-8490-0115ACB9F573}" type="presParOf" srcId="{F817A122-9AFE-4BFF-9937-2A1266119BA7}" destId="{933D53FE-6F91-4418-B9C4-5872AEADB6CD}" srcOrd="2" destOrd="0" presId="urn:microsoft.com/office/officeart/2009/3/layout/StepUpProcess"/>
    <dgm:cxn modelId="{B84BFB69-3A1A-455D-A91A-55D9D730F0F1}" type="presParOf" srcId="{07C3A02B-80A0-46ED-AFA2-9B64776D0BEE}" destId="{A54C01CA-8604-44CE-BD06-BBED8ADCE8C5}" srcOrd="5" destOrd="0" presId="urn:microsoft.com/office/officeart/2009/3/layout/StepUpProcess"/>
    <dgm:cxn modelId="{C8289F4E-3C31-4527-9B7C-C703D29D0517}" type="presParOf" srcId="{A54C01CA-8604-44CE-BD06-BBED8ADCE8C5}" destId="{851A1070-51C6-4C11-8C31-C014F1B6EC72}" srcOrd="0" destOrd="0" presId="urn:microsoft.com/office/officeart/2009/3/layout/StepUpProcess"/>
    <dgm:cxn modelId="{6FB833E4-8B78-41DF-ACBA-04E2DF65DBAB}" type="presParOf" srcId="{07C3A02B-80A0-46ED-AFA2-9B64776D0BEE}" destId="{CF1A9E4C-9DC4-46D4-BFD3-969C73D2E044}" srcOrd="6" destOrd="0" presId="urn:microsoft.com/office/officeart/2009/3/layout/StepUpProcess"/>
    <dgm:cxn modelId="{BA6E7F32-1CF0-420D-9E0E-F222C02A3271}" type="presParOf" srcId="{CF1A9E4C-9DC4-46D4-BFD3-969C73D2E044}" destId="{E485D7BB-0905-4022-A735-429BA8B49D28}" srcOrd="0" destOrd="0" presId="urn:microsoft.com/office/officeart/2009/3/layout/StepUpProcess"/>
    <dgm:cxn modelId="{A71F9F88-CC5E-4B8E-A3D3-F43D21487C78}" type="presParOf" srcId="{CF1A9E4C-9DC4-46D4-BFD3-969C73D2E044}" destId="{64E16DE0-7617-4B5A-9305-AC169E5274F5}" srcOrd="1" destOrd="0" presId="urn:microsoft.com/office/officeart/2009/3/layout/StepUpProcess"/>
    <dgm:cxn modelId="{3EFB5F15-B3CF-478A-8FE4-F4D1CB417BB5}" type="presParOf" srcId="{CF1A9E4C-9DC4-46D4-BFD3-969C73D2E044}" destId="{1DF0821E-D2D4-4FF7-8C1C-4DC2EEA7146A}" srcOrd="2" destOrd="0" presId="urn:microsoft.com/office/officeart/2009/3/layout/StepUpProcess"/>
    <dgm:cxn modelId="{9D17FE2A-99CB-470F-9E33-FF601D95CB87}" type="presParOf" srcId="{07C3A02B-80A0-46ED-AFA2-9B64776D0BEE}" destId="{B59DE99A-F33F-424F-881D-D1195F9648DB}" srcOrd="7" destOrd="0" presId="urn:microsoft.com/office/officeart/2009/3/layout/StepUpProcess"/>
    <dgm:cxn modelId="{6CD54668-6795-41B0-A54B-8366610DA355}" type="presParOf" srcId="{B59DE99A-F33F-424F-881D-D1195F9648DB}" destId="{A0DF9F02-D28E-4524-95CB-6272309AFF1A}" srcOrd="0" destOrd="0" presId="urn:microsoft.com/office/officeart/2009/3/layout/StepUpProcess"/>
    <dgm:cxn modelId="{2605477D-6D22-4623-B78E-7103BA067D63}" type="presParOf" srcId="{07C3A02B-80A0-46ED-AFA2-9B64776D0BEE}" destId="{E78DCE81-5EAC-4072-A03A-8D47508B3070}" srcOrd="8" destOrd="0" presId="urn:microsoft.com/office/officeart/2009/3/layout/StepUpProcess"/>
    <dgm:cxn modelId="{21AB23AD-DFEF-4049-A8AE-1501B40865A6}" type="presParOf" srcId="{E78DCE81-5EAC-4072-A03A-8D47508B3070}" destId="{57396B8A-CF41-4274-B794-11BC24D5ACED}" srcOrd="0" destOrd="0" presId="urn:microsoft.com/office/officeart/2009/3/layout/StepUpProcess"/>
    <dgm:cxn modelId="{61D46CAA-28E5-4E71-B244-71DF49F4EFEB}" type="presParOf" srcId="{E78DCE81-5EAC-4072-A03A-8D47508B3070}" destId="{A5DEBC31-795A-437B-9629-FE7BDBDD132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92780B-D49E-4AC4-AAA0-06142D00D73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AEE5507-6EC7-40F8-A971-98FCEF6A8FEC}">
      <dgm:prSet phldrT="[文本]"/>
      <dgm:spPr>
        <a:solidFill>
          <a:srgbClr val="3BB9B8"/>
        </a:solidFill>
      </dgm:spPr>
      <dgm:t>
        <a:bodyPr/>
        <a:lstStyle/>
        <a:p>
          <a:r>
            <a:rPr lang="en-US" altLang="en-US" dirty="0" smtClean="0"/>
            <a:t>A</a:t>
          </a:r>
          <a:r>
            <a:rPr lang="zh-CN" altLang="en-US" dirty="0" smtClean="0"/>
            <a:t>店</a:t>
          </a:r>
          <a:endParaRPr lang="en-US" altLang="zh-CN" dirty="0" smtClean="0"/>
        </a:p>
        <a:p>
          <a:r>
            <a:rPr lang="zh-CN" altLang="en-US" dirty="0" smtClean="0"/>
            <a:t>鞋带</a:t>
          </a:r>
          <a:endParaRPr lang="zh-CN" altLang="en-US" dirty="0"/>
        </a:p>
      </dgm:t>
    </dgm:pt>
    <dgm:pt modelId="{C7895BB2-933C-4DE4-9EDB-86F20892B4F6}" type="parTrans" cxnId="{7BC4AA7E-1429-4C2D-9409-A6D3D91BB3BD}">
      <dgm:prSet/>
      <dgm:spPr/>
      <dgm:t>
        <a:bodyPr/>
        <a:lstStyle/>
        <a:p>
          <a:endParaRPr lang="zh-CN" altLang="en-US"/>
        </a:p>
      </dgm:t>
    </dgm:pt>
    <dgm:pt modelId="{0BC77CBD-F36D-4F38-940E-649F630BF435}" type="sibTrans" cxnId="{7BC4AA7E-1429-4C2D-9409-A6D3D91BB3BD}">
      <dgm:prSet/>
      <dgm:spPr>
        <a:solidFill>
          <a:srgbClr val="3BB9B8"/>
        </a:solidFill>
      </dgm:spPr>
      <dgm:t>
        <a:bodyPr/>
        <a:lstStyle/>
        <a:p>
          <a:endParaRPr lang="zh-CN" altLang="en-US"/>
        </a:p>
      </dgm:t>
    </dgm:pt>
    <dgm:pt modelId="{5B6AF44D-E842-4A39-9B10-FCBEBC4CCB1E}">
      <dgm:prSet phldrT="[文本]"/>
      <dgm:spPr>
        <a:solidFill>
          <a:srgbClr val="3BB9B8"/>
        </a:solidFill>
      </dgm:spPr>
      <dgm:t>
        <a:bodyPr/>
        <a:lstStyle/>
        <a:p>
          <a:r>
            <a:rPr lang="en-US" altLang="zh-CN" dirty="0" smtClean="0"/>
            <a:t>B</a:t>
          </a:r>
          <a:r>
            <a:rPr lang="zh-CN" altLang="en-US" dirty="0" smtClean="0"/>
            <a:t>店</a:t>
          </a:r>
          <a:endParaRPr lang="en-US" altLang="zh-CN" dirty="0" smtClean="0"/>
        </a:p>
        <a:p>
          <a:r>
            <a:rPr lang="zh-CN" altLang="en-US" dirty="0" smtClean="0"/>
            <a:t>女鞋天猫店铺</a:t>
          </a:r>
          <a:endParaRPr lang="zh-CN" altLang="en-US" dirty="0"/>
        </a:p>
      </dgm:t>
    </dgm:pt>
    <dgm:pt modelId="{8782DFF5-C4E9-481F-90A2-DC577A730DF1}" type="parTrans" cxnId="{51CBD68B-B990-47AB-A17A-484F1D639AA5}">
      <dgm:prSet/>
      <dgm:spPr/>
      <dgm:t>
        <a:bodyPr/>
        <a:lstStyle/>
        <a:p>
          <a:endParaRPr lang="zh-CN" altLang="en-US"/>
        </a:p>
      </dgm:t>
    </dgm:pt>
    <dgm:pt modelId="{3063274B-5E88-420A-AD0D-12DFDFE0AF81}" type="sibTrans" cxnId="{51CBD68B-B990-47AB-A17A-484F1D639AA5}">
      <dgm:prSet/>
      <dgm:spPr/>
      <dgm:t>
        <a:bodyPr/>
        <a:lstStyle/>
        <a:p>
          <a:endParaRPr lang="zh-CN" altLang="en-US"/>
        </a:p>
      </dgm:t>
    </dgm:pt>
    <dgm:pt modelId="{0675B42E-296C-40F9-9803-82637223BEC1}" type="pres">
      <dgm:prSet presAssocID="{5892780B-D49E-4AC4-AAA0-06142D00D738}" presName="Name0" presStyleCnt="0">
        <dgm:presLayoutVars>
          <dgm:dir/>
          <dgm:resizeHandles val="exact"/>
        </dgm:presLayoutVars>
      </dgm:prSet>
      <dgm:spPr/>
    </dgm:pt>
    <dgm:pt modelId="{1DB3C10A-CE26-4BC1-9B7E-FB78EA19B565}" type="pres">
      <dgm:prSet presAssocID="{DAEE5507-6EC7-40F8-A971-98FCEF6A8FE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084B608-F499-49A1-A72B-6FC2D200EBAC}" type="pres">
      <dgm:prSet presAssocID="{0BC77CBD-F36D-4F38-940E-649F630BF435}" presName="sibTrans" presStyleLbl="sibTrans2D1" presStyleIdx="0" presStyleCnt="1"/>
      <dgm:spPr/>
      <dgm:t>
        <a:bodyPr/>
        <a:lstStyle/>
        <a:p>
          <a:endParaRPr lang="zh-CN" altLang="en-US"/>
        </a:p>
      </dgm:t>
    </dgm:pt>
    <dgm:pt modelId="{49F3CFAE-548F-4396-B859-EB0EF367BB90}" type="pres">
      <dgm:prSet presAssocID="{0BC77CBD-F36D-4F38-940E-649F630BF435}" presName="connectorText" presStyleLbl="sibTrans2D1" presStyleIdx="0" presStyleCnt="1"/>
      <dgm:spPr/>
      <dgm:t>
        <a:bodyPr/>
        <a:lstStyle/>
        <a:p>
          <a:endParaRPr lang="zh-CN" altLang="en-US"/>
        </a:p>
      </dgm:t>
    </dgm:pt>
    <dgm:pt modelId="{C95364C0-C2AF-450A-90B8-7A4529CDEECB}" type="pres">
      <dgm:prSet presAssocID="{5B6AF44D-E842-4A39-9B10-FCBEBC4CCB1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FF81DBD-D94B-4FA2-BDD0-F04CF529F2CD}" type="presOf" srcId="{0BC77CBD-F36D-4F38-940E-649F630BF435}" destId="{7084B608-F499-49A1-A72B-6FC2D200EBAC}" srcOrd="0" destOrd="0" presId="urn:microsoft.com/office/officeart/2005/8/layout/process1"/>
    <dgm:cxn modelId="{87A89472-78DC-413A-AE06-97D07FB81781}" type="presOf" srcId="{0BC77CBD-F36D-4F38-940E-649F630BF435}" destId="{49F3CFAE-548F-4396-B859-EB0EF367BB90}" srcOrd="1" destOrd="0" presId="urn:microsoft.com/office/officeart/2005/8/layout/process1"/>
    <dgm:cxn modelId="{CCB873BE-2414-48BF-8C42-65E5357AB029}" type="presOf" srcId="{5B6AF44D-E842-4A39-9B10-FCBEBC4CCB1E}" destId="{C95364C0-C2AF-450A-90B8-7A4529CDEECB}" srcOrd="0" destOrd="0" presId="urn:microsoft.com/office/officeart/2005/8/layout/process1"/>
    <dgm:cxn modelId="{63CF7C3B-66D4-4906-82BC-92771C255049}" type="presOf" srcId="{5892780B-D49E-4AC4-AAA0-06142D00D738}" destId="{0675B42E-296C-40F9-9803-82637223BEC1}" srcOrd="0" destOrd="0" presId="urn:microsoft.com/office/officeart/2005/8/layout/process1"/>
    <dgm:cxn modelId="{7BC4AA7E-1429-4C2D-9409-A6D3D91BB3BD}" srcId="{5892780B-D49E-4AC4-AAA0-06142D00D738}" destId="{DAEE5507-6EC7-40F8-A971-98FCEF6A8FEC}" srcOrd="0" destOrd="0" parTransId="{C7895BB2-933C-4DE4-9EDB-86F20892B4F6}" sibTransId="{0BC77CBD-F36D-4F38-940E-649F630BF435}"/>
    <dgm:cxn modelId="{98577907-667E-4719-B66F-956D927453E7}" type="presOf" srcId="{DAEE5507-6EC7-40F8-A971-98FCEF6A8FEC}" destId="{1DB3C10A-CE26-4BC1-9B7E-FB78EA19B565}" srcOrd="0" destOrd="0" presId="urn:microsoft.com/office/officeart/2005/8/layout/process1"/>
    <dgm:cxn modelId="{51CBD68B-B990-47AB-A17A-484F1D639AA5}" srcId="{5892780B-D49E-4AC4-AAA0-06142D00D738}" destId="{5B6AF44D-E842-4A39-9B10-FCBEBC4CCB1E}" srcOrd="1" destOrd="0" parTransId="{8782DFF5-C4E9-481F-90A2-DC577A730DF1}" sibTransId="{3063274B-5E88-420A-AD0D-12DFDFE0AF81}"/>
    <dgm:cxn modelId="{AD7DDCD8-3950-4C87-8FE5-759E4C7C68F9}" type="presParOf" srcId="{0675B42E-296C-40F9-9803-82637223BEC1}" destId="{1DB3C10A-CE26-4BC1-9B7E-FB78EA19B565}" srcOrd="0" destOrd="0" presId="urn:microsoft.com/office/officeart/2005/8/layout/process1"/>
    <dgm:cxn modelId="{71A98711-0F3F-40CF-A712-B6BFA4406E69}" type="presParOf" srcId="{0675B42E-296C-40F9-9803-82637223BEC1}" destId="{7084B608-F499-49A1-A72B-6FC2D200EBAC}" srcOrd="1" destOrd="0" presId="urn:microsoft.com/office/officeart/2005/8/layout/process1"/>
    <dgm:cxn modelId="{5D347DE6-96DD-4A09-A0DA-94A8C128CD6B}" type="presParOf" srcId="{7084B608-F499-49A1-A72B-6FC2D200EBAC}" destId="{49F3CFAE-548F-4396-B859-EB0EF367BB90}" srcOrd="0" destOrd="0" presId="urn:microsoft.com/office/officeart/2005/8/layout/process1"/>
    <dgm:cxn modelId="{7A5E7E58-5EC0-4CEE-A3CB-7543262D36E1}" type="presParOf" srcId="{0675B42E-296C-40F9-9803-82637223BEC1}" destId="{C95364C0-C2AF-450A-90B8-7A4529CDEEC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B3C12-1602-4598-910B-E22F9025F54C}">
      <dsp:nvSpPr>
        <dsp:cNvPr id="0" name=""/>
        <dsp:cNvSpPr/>
      </dsp:nvSpPr>
      <dsp:spPr>
        <a:xfrm>
          <a:off x="0" y="47790"/>
          <a:ext cx="7224347" cy="972489"/>
        </a:xfrm>
        <a:prstGeom prst="roundRect">
          <a:avLst/>
        </a:prstGeom>
        <a:solidFill>
          <a:srgbClr val="3BB9B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 smtClean="0"/>
            <a:t>1</a:t>
          </a:r>
          <a:r>
            <a:rPr lang="zh-CN" altLang="en-US" sz="3100" kern="1200" dirty="0" smtClean="0"/>
            <a:t>、如何定义</a:t>
          </a:r>
          <a:r>
            <a:rPr lang="en-US" altLang="zh-CN" sz="3100" kern="1200" dirty="0" err="1" smtClean="0"/>
            <a:t>crm</a:t>
          </a:r>
          <a:endParaRPr lang="zh-CN" altLang="en-US" sz="3100" kern="1200" dirty="0"/>
        </a:p>
      </dsp:txBody>
      <dsp:txXfrm>
        <a:off x="47473" y="95263"/>
        <a:ext cx="7129401" cy="877543"/>
      </dsp:txXfrm>
    </dsp:sp>
    <dsp:sp modelId="{48E3DF9D-AA3C-4EAA-81BE-AD46D1B030F6}">
      <dsp:nvSpPr>
        <dsp:cNvPr id="0" name=""/>
        <dsp:cNvSpPr/>
      </dsp:nvSpPr>
      <dsp:spPr>
        <a:xfrm>
          <a:off x="0" y="1109559"/>
          <a:ext cx="7224347" cy="972489"/>
        </a:xfrm>
        <a:prstGeom prst="roundRect">
          <a:avLst/>
        </a:prstGeom>
        <a:solidFill>
          <a:srgbClr val="3BB9B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 smtClean="0"/>
            <a:t>2</a:t>
          </a:r>
          <a:r>
            <a:rPr lang="zh-CN" altLang="en-US" sz="3100" kern="1200" dirty="0" smtClean="0"/>
            <a:t>、如何利用</a:t>
          </a:r>
          <a:r>
            <a:rPr lang="en-US" altLang="en-US" sz="3100" kern="1200" dirty="0" err="1" smtClean="0"/>
            <a:t>ab</a:t>
          </a:r>
          <a:r>
            <a:rPr lang="zh-CN" altLang="en-US" sz="3100" kern="1200" dirty="0" smtClean="0"/>
            <a:t>店策略打造新店铺</a:t>
          </a:r>
          <a:endParaRPr lang="zh-CN" altLang="en-US" sz="3100" kern="1200" dirty="0"/>
        </a:p>
      </dsp:txBody>
      <dsp:txXfrm>
        <a:off x="47473" y="1157032"/>
        <a:ext cx="7129401" cy="877543"/>
      </dsp:txXfrm>
    </dsp:sp>
    <dsp:sp modelId="{D93FAA5B-F3C6-4A17-8DB9-B59942C93EA2}">
      <dsp:nvSpPr>
        <dsp:cNvPr id="0" name=""/>
        <dsp:cNvSpPr/>
      </dsp:nvSpPr>
      <dsp:spPr>
        <a:xfrm>
          <a:off x="0" y="2171329"/>
          <a:ext cx="7224347" cy="972489"/>
        </a:xfrm>
        <a:prstGeom prst="roundRect">
          <a:avLst/>
        </a:prstGeom>
        <a:solidFill>
          <a:srgbClr val="3BB9B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 smtClean="0"/>
            <a:t>3</a:t>
          </a:r>
          <a:r>
            <a:rPr lang="zh-CN" altLang="en-US" sz="3100" kern="1200" dirty="0" smtClean="0"/>
            <a:t>、如何善用老顾客策划新的爆款</a:t>
          </a:r>
          <a:endParaRPr lang="zh-CN" altLang="en-US" sz="3100" kern="1200" dirty="0"/>
        </a:p>
      </dsp:txBody>
      <dsp:txXfrm>
        <a:off x="47473" y="2218802"/>
        <a:ext cx="7129401" cy="8775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456DB-0AFE-432C-B8A5-E9F319359D0A}">
      <dsp:nvSpPr>
        <dsp:cNvPr id="0" name=""/>
        <dsp:cNvSpPr/>
      </dsp:nvSpPr>
      <dsp:spPr>
        <a:xfrm>
          <a:off x="4018" y="458093"/>
          <a:ext cx="1245633" cy="747380"/>
        </a:xfrm>
        <a:prstGeom prst="roundRect">
          <a:avLst>
            <a:gd name="adj" fmla="val 10000"/>
          </a:avLst>
        </a:prstGeom>
        <a:solidFill>
          <a:srgbClr val="3BB9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红包找人</a:t>
          </a:r>
          <a:endParaRPr lang="zh-CN" altLang="en-US" sz="1800" kern="1200" dirty="0"/>
        </a:p>
      </dsp:txBody>
      <dsp:txXfrm>
        <a:off x="25908" y="479983"/>
        <a:ext cx="1201853" cy="703600"/>
      </dsp:txXfrm>
    </dsp:sp>
    <dsp:sp modelId="{67D3720B-44CC-41F7-8C3D-219DBA894774}">
      <dsp:nvSpPr>
        <dsp:cNvPr id="0" name=""/>
        <dsp:cNvSpPr/>
      </dsp:nvSpPr>
      <dsp:spPr>
        <a:xfrm>
          <a:off x="1374215" y="677325"/>
          <a:ext cx="264074" cy="308917"/>
        </a:xfrm>
        <a:prstGeom prst="rightArrow">
          <a:avLst>
            <a:gd name="adj1" fmla="val 60000"/>
            <a:gd name="adj2" fmla="val 50000"/>
          </a:avLst>
        </a:prstGeom>
        <a:solidFill>
          <a:srgbClr val="3BB9B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>
        <a:off x="1374215" y="739108"/>
        <a:ext cx="184852" cy="185351"/>
      </dsp:txXfrm>
    </dsp:sp>
    <dsp:sp modelId="{36161BA2-48C5-4F17-B026-D9CBFBF11265}">
      <dsp:nvSpPr>
        <dsp:cNvPr id="0" name=""/>
        <dsp:cNvSpPr/>
      </dsp:nvSpPr>
      <dsp:spPr>
        <a:xfrm>
          <a:off x="1747905" y="458093"/>
          <a:ext cx="1245633" cy="747380"/>
        </a:xfrm>
        <a:prstGeom prst="roundRect">
          <a:avLst>
            <a:gd name="adj" fmla="val 10000"/>
          </a:avLst>
        </a:prstGeom>
        <a:solidFill>
          <a:srgbClr val="3BB9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拉人进群</a:t>
          </a:r>
          <a:endParaRPr lang="zh-CN" altLang="en-US" sz="1800" kern="1200" dirty="0"/>
        </a:p>
      </dsp:txBody>
      <dsp:txXfrm>
        <a:off x="1769795" y="479983"/>
        <a:ext cx="1201853" cy="703600"/>
      </dsp:txXfrm>
    </dsp:sp>
    <dsp:sp modelId="{EDA8CE33-723B-47D5-8E39-F26688C1A8FA}">
      <dsp:nvSpPr>
        <dsp:cNvPr id="0" name=""/>
        <dsp:cNvSpPr/>
      </dsp:nvSpPr>
      <dsp:spPr>
        <a:xfrm>
          <a:off x="3118102" y="677325"/>
          <a:ext cx="264074" cy="308917"/>
        </a:xfrm>
        <a:prstGeom prst="rightArrow">
          <a:avLst>
            <a:gd name="adj1" fmla="val 60000"/>
            <a:gd name="adj2" fmla="val 50000"/>
          </a:avLst>
        </a:prstGeom>
        <a:solidFill>
          <a:srgbClr val="3BB9B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>
        <a:off x="3118102" y="739108"/>
        <a:ext cx="184852" cy="185351"/>
      </dsp:txXfrm>
    </dsp:sp>
    <dsp:sp modelId="{969CD5B3-9DC7-42E1-B954-5D3999E79F51}">
      <dsp:nvSpPr>
        <dsp:cNvPr id="0" name=""/>
        <dsp:cNvSpPr/>
      </dsp:nvSpPr>
      <dsp:spPr>
        <a:xfrm>
          <a:off x="3491792" y="458093"/>
          <a:ext cx="1245633" cy="747380"/>
        </a:xfrm>
        <a:prstGeom prst="roundRect">
          <a:avLst>
            <a:gd name="adj" fmla="val 10000"/>
          </a:avLst>
        </a:prstGeom>
        <a:solidFill>
          <a:srgbClr val="3BB9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发布任务</a:t>
          </a:r>
          <a:r>
            <a:rPr lang="en-US" altLang="zh-CN" sz="1800" kern="1200" dirty="0" smtClean="0"/>
            <a:t>1</a:t>
          </a:r>
          <a:endParaRPr lang="zh-CN" altLang="en-US" sz="1800" kern="1200" dirty="0"/>
        </a:p>
      </dsp:txBody>
      <dsp:txXfrm>
        <a:off x="3513682" y="479983"/>
        <a:ext cx="1201853" cy="703600"/>
      </dsp:txXfrm>
    </dsp:sp>
    <dsp:sp modelId="{A2386590-7586-405A-999E-EC6FB89BB60B}">
      <dsp:nvSpPr>
        <dsp:cNvPr id="0" name=""/>
        <dsp:cNvSpPr/>
      </dsp:nvSpPr>
      <dsp:spPr>
        <a:xfrm>
          <a:off x="4861989" y="677325"/>
          <a:ext cx="264074" cy="308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>
        <a:off x="4861989" y="739108"/>
        <a:ext cx="184852" cy="185351"/>
      </dsp:txXfrm>
    </dsp:sp>
    <dsp:sp modelId="{E5BC6D4A-D8A4-4553-A2CB-9C77CE0BB9C6}">
      <dsp:nvSpPr>
        <dsp:cNvPr id="0" name=""/>
        <dsp:cNvSpPr/>
      </dsp:nvSpPr>
      <dsp:spPr>
        <a:xfrm>
          <a:off x="5235679" y="458093"/>
          <a:ext cx="1245633" cy="747380"/>
        </a:xfrm>
        <a:prstGeom prst="roundRect">
          <a:avLst>
            <a:gd name="adj" fmla="val 10000"/>
          </a:avLst>
        </a:prstGeom>
        <a:solidFill>
          <a:srgbClr val="3BB9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发布任务</a:t>
          </a:r>
          <a:r>
            <a:rPr lang="en-US" altLang="zh-CN" sz="1800" kern="1200" dirty="0" smtClean="0"/>
            <a:t>2</a:t>
          </a:r>
          <a:endParaRPr lang="zh-CN" altLang="en-US" sz="1800" kern="1200" dirty="0"/>
        </a:p>
      </dsp:txBody>
      <dsp:txXfrm>
        <a:off x="5257569" y="479983"/>
        <a:ext cx="1201853" cy="703600"/>
      </dsp:txXfrm>
    </dsp:sp>
    <dsp:sp modelId="{325BC2D4-8DC2-48CF-ABCA-F33501916FDB}">
      <dsp:nvSpPr>
        <dsp:cNvPr id="0" name=""/>
        <dsp:cNvSpPr/>
      </dsp:nvSpPr>
      <dsp:spPr>
        <a:xfrm>
          <a:off x="6605876" y="677325"/>
          <a:ext cx="264074" cy="308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>
        <a:off x="6605876" y="739108"/>
        <a:ext cx="184852" cy="185351"/>
      </dsp:txXfrm>
    </dsp:sp>
    <dsp:sp modelId="{CE80A67F-0D00-4CBF-8ABB-92E010B834F0}">
      <dsp:nvSpPr>
        <dsp:cNvPr id="0" name=""/>
        <dsp:cNvSpPr/>
      </dsp:nvSpPr>
      <dsp:spPr>
        <a:xfrm>
          <a:off x="6979567" y="458093"/>
          <a:ext cx="1245633" cy="747380"/>
        </a:xfrm>
        <a:prstGeom prst="roundRect">
          <a:avLst>
            <a:gd name="adj" fmla="val 10000"/>
          </a:avLst>
        </a:prstGeom>
        <a:solidFill>
          <a:srgbClr val="3BB9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发布任务</a:t>
          </a:r>
          <a:r>
            <a:rPr lang="en-US" altLang="zh-CN" sz="1800" kern="1200" dirty="0" smtClean="0"/>
            <a:t>3</a:t>
          </a:r>
          <a:endParaRPr lang="zh-CN" altLang="en-US" sz="1800" kern="1200" dirty="0"/>
        </a:p>
      </dsp:txBody>
      <dsp:txXfrm>
        <a:off x="7001457" y="479983"/>
        <a:ext cx="1201853" cy="7036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3751D-6607-4D14-867D-9D81A46F193A}">
      <dsp:nvSpPr>
        <dsp:cNvPr id="0" name=""/>
        <dsp:cNvSpPr/>
      </dsp:nvSpPr>
      <dsp:spPr>
        <a:xfrm>
          <a:off x="3452" y="559807"/>
          <a:ext cx="1509324" cy="905594"/>
        </a:xfrm>
        <a:prstGeom prst="roundRect">
          <a:avLst>
            <a:gd name="adj" fmla="val 10000"/>
          </a:avLst>
        </a:prstGeom>
        <a:solidFill>
          <a:srgbClr val="3BB9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淘口令</a:t>
          </a:r>
          <a:endParaRPr lang="zh-CN" altLang="en-US" sz="2400" kern="1200" dirty="0"/>
        </a:p>
      </dsp:txBody>
      <dsp:txXfrm>
        <a:off x="29976" y="586331"/>
        <a:ext cx="1456276" cy="852546"/>
      </dsp:txXfrm>
    </dsp:sp>
    <dsp:sp modelId="{3C4E38D3-4B3C-4C58-BC88-ED39998E11D0}">
      <dsp:nvSpPr>
        <dsp:cNvPr id="0" name=""/>
        <dsp:cNvSpPr/>
      </dsp:nvSpPr>
      <dsp:spPr>
        <a:xfrm>
          <a:off x="1663708" y="825448"/>
          <a:ext cx="319976" cy="374312"/>
        </a:xfrm>
        <a:prstGeom prst="rightArrow">
          <a:avLst>
            <a:gd name="adj1" fmla="val 60000"/>
            <a:gd name="adj2" fmla="val 50000"/>
          </a:avLst>
        </a:prstGeom>
        <a:solidFill>
          <a:srgbClr val="3BB9B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1663708" y="900310"/>
        <a:ext cx="223983" cy="224588"/>
      </dsp:txXfrm>
    </dsp:sp>
    <dsp:sp modelId="{4787D676-DB00-4DE8-B5AD-AF8A01A93553}">
      <dsp:nvSpPr>
        <dsp:cNvPr id="0" name=""/>
        <dsp:cNvSpPr/>
      </dsp:nvSpPr>
      <dsp:spPr>
        <a:xfrm>
          <a:off x="2116506" y="559807"/>
          <a:ext cx="1509324" cy="905594"/>
        </a:xfrm>
        <a:prstGeom prst="roundRect">
          <a:avLst>
            <a:gd name="adj" fmla="val 10000"/>
          </a:avLst>
        </a:prstGeom>
        <a:solidFill>
          <a:srgbClr val="3BB9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店铺微淘</a:t>
          </a:r>
          <a:endParaRPr lang="zh-CN" altLang="en-US" sz="2400" kern="1200" dirty="0"/>
        </a:p>
      </dsp:txBody>
      <dsp:txXfrm>
        <a:off x="2143030" y="586331"/>
        <a:ext cx="1456276" cy="852546"/>
      </dsp:txXfrm>
    </dsp:sp>
    <dsp:sp modelId="{D6BFC9D0-A899-4542-92D4-6AB0A55CE751}">
      <dsp:nvSpPr>
        <dsp:cNvPr id="0" name=""/>
        <dsp:cNvSpPr/>
      </dsp:nvSpPr>
      <dsp:spPr>
        <a:xfrm>
          <a:off x="3776763" y="825448"/>
          <a:ext cx="319976" cy="374312"/>
        </a:xfrm>
        <a:prstGeom prst="rightArrow">
          <a:avLst>
            <a:gd name="adj1" fmla="val 60000"/>
            <a:gd name="adj2" fmla="val 50000"/>
          </a:avLst>
        </a:prstGeom>
        <a:solidFill>
          <a:srgbClr val="3BB9B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3776763" y="900310"/>
        <a:ext cx="223983" cy="224588"/>
      </dsp:txXfrm>
    </dsp:sp>
    <dsp:sp modelId="{412C8AA7-D239-48AF-8ED1-F9844154845B}">
      <dsp:nvSpPr>
        <dsp:cNvPr id="0" name=""/>
        <dsp:cNvSpPr/>
      </dsp:nvSpPr>
      <dsp:spPr>
        <a:xfrm>
          <a:off x="4229560" y="559807"/>
          <a:ext cx="1509324" cy="905594"/>
        </a:xfrm>
        <a:prstGeom prst="roundRect">
          <a:avLst>
            <a:gd name="adj" fmla="val 10000"/>
          </a:avLst>
        </a:prstGeom>
        <a:solidFill>
          <a:srgbClr val="3BB9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搜索店铺</a:t>
          </a:r>
          <a:endParaRPr lang="zh-CN" altLang="en-US" sz="2400" kern="1200" dirty="0"/>
        </a:p>
      </dsp:txBody>
      <dsp:txXfrm>
        <a:off x="4256084" y="586331"/>
        <a:ext cx="1456276" cy="852546"/>
      </dsp:txXfrm>
    </dsp:sp>
    <dsp:sp modelId="{58BE0712-4733-42E4-B634-3186D4C4428A}">
      <dsp:nvSpPr>
        <dsp:cNvPr id="0" name=""/>
        <dsp:cNvSpPr/>
      </dsp:nvSpPr>
      <dsp:spPr>
        <a:xfrm>
          <a:off x="5889817" y="825448"/>
          <a:ext cx="319976" cy="374312"/>
        </a:xfrm>
        <a:prstGeom prst="rightArrow">
          <a:avLst>
            <a:gd name="adj1" fmla="val 60000"/>
            <a:gd name="adj2" fmla="val 50000"/>
          </a:avLst>
        </a:prstGeom>
        <a:solidFill>
          <a:srgbClr val="3BB9B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5889817" y="900310"/>
        <a:ext cx="223983" cy="224588"/>
      </dsp:txXfrm>
    </dsp:sp>
    <dsp:sp modelId="{30A0EF3D-2FDD-4BA6-904C-B53A8363F117}">
      <dsp:nvSpPr>
        <dsp:cNvPr id="0" name=""/>
        <dsp:cNvSpPr/>
      </dsp:nvSpPr>
      <dsp:spPr>
        <a:xfrm>
          <a:off x="6342614" y="559807"/>
          <a:ext cx="1509324" cy="905594"/>
        </a:xfrm>
        <a:prstGeom prst="roundRect">
          <a:avLst>
            <a:gd name="adj" fmla="val 10000"/>
          </a:avLst>
        </a:prstGeom>
        <a:solidFill>
          <a:srgbClr val="3BB9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购买订单</a:t>
          </a:r>
          <a:endParaRPr lang="zh-CN" altLang="en-US" sz="2400" kern="1200" dirty="0"/>
        </a:p>
      </dsp:txBody>
      <dsp:txXfrm>
        <a:off x="6369138" y="586331"/>
        <a:ext cx="1456276" cy="852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456DB-0AFE-432C-B8A5-E9F319359D0A}">
      <dsp:nvSpPr>
        <dsp:cNvPr id="0" name=""/>
        <dsp:cNvSpPr/>
      </dsp:nvSpPr>
      <dsp:spPr>
        <a:xfrm>
          <a:off x="6612" y="351792"/>
          <a:ext cx="1976369" cy="1185821"/>
        </a:xfrm>
        <a:prstGeom prst="roundRect">
          <a:avLst>
            <a:gd name="adj" fmla="val 10000"/>
          </a:avLst>
        </a:prstGeom>
        <a:solidFill>
          <a:srgbClr val="3BB9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广告渠道</a:t>
          </a:r>
          <a:endParaRPr lang="zh-CN" altLang="en-US" sz="2300" kern="1200" dirty="0"/>
        </a:p>
      </dsp:txBody>
      <dsp:txXfrm>
        <a:off x="41344" y="386524"/>
        <a:ext cx="1906905" cy="1116357"/>
      </dsp:txXfrm>
    </dsp:sp>
    <dsp:sp modelId="{67D3720B-44CC-41F7-8C3D-219DBA894774}">
      <dsp:nvSpPr>
        <dsp:cNvPr id="0" name=""/>
        <dsp:cNvSpPr/>
      </dsp:nvSpPr>
      <dsp:spPr>
        <a:xfrm>
          <a:off x="2180619" y="699633"/>
          <a:ext cx="418990" cy="490139"/>
        </a:xfrm>
        <a:prstGeom prst="rightArrow">
          <a:avLst>
            <a:gd name="adj1" fmla="val 60000"/>
            <a:gd name="adj2" fmla="val 50000"/>
          </a:avLst>
        </a:prstGeom>
        <a:solidFill>
          <a:srgbClr val="3BB9B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900" kern="1200"/>
        </a:p>
      </dsp:txBody>
      <dsp:txXfrm>
        <a:off x="2180619" y="797661"/>
        <a:ext cx="293293" cy="294083"/>
      </dsp:txXfrm>
    </dsp:sp>
    <dsp:sp modelId="{36161BA2-48C5-4F17-B026-D9CBFBF11265}">
      <dsp:nvSpPr>
        <dsp:cNvPr id="0" name=""/>
        <dsp:cNvSpPr/>
      </dsp:nvSpPr>
      <dsp:spPr>
        <a:xfrm>
          <a:off x="2773530" y="351792"/>
          <a:ext cx="1976369" cy="1185821"/>
        </a:xfrm>
        <a:prstGeom prst="roundRect">
          <a:avLst>
            <a:gd name="adj" fmla="val 10000"/>
          </a:avLst>
        </a:prstGeom>
        <a:solidFill>
          <a:srgbClr val="3BB9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成交渠道</a:t>
          </a:r>
          <a:endParaRPr lang="zh-CN" altLang="en-US" sz="2300" kern="1200" dirty="0"/>
        </a:p>
      </dsp:txBody>
      <dsp:txXfrm>
        <a:off x="2808262" y="386524"/>
        <a:ext cx="1906905" cy="1116357"/>
      </dsp:txXfrm>
    </dsp:sp>
    <dsp:sp modelId="{EDA8CE33-723B-47D5-8E39-F26688C1A8FA}">
      <dsp:nvSpPr>
        <dsp:cNvPr id="0" name=""/>
        <dsp:cNvSpPr/>
      </dsp:nvSpPr>
      <dsp:spPr>
        <a:xfrm>
          <a:off x="4947536" y="699633"/>
          <a:ext cx="418990" cy="490139"/>
        </a:xfrm>
        <a:prstGeom prst="rightArrow">
          <a:avLst>
            <a:gd name="adj1" fmla="val 60000"/>
            <a:gd name="adj2" fmla="val 50000"/>
          </a:avLst>
        </a:prstGeom>
        <a:solidFill>
          <a:srgbClr val="3BB9B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900" kern="1200"/>
        </a:p>
      </dsp:txBody>
      <dsp:txXfrm>
        <a:off x="4947536" y="797661"/>
        <a:ext cx="293293" cy="294083"/>
      </dsp:txXfrm>
    </dsp:sp>
    <dsp:sp modelId="{969CD5B3-9DC7-42E1-B954-5D3999E79F51}">
      <dsp:nvSpPr>
        <dsp:cNvPr id="0" name=""/>
        <dsp:cNvSpPr/>
      </dsp:nvSpPr>
      <dsp:spPr>
        <a:xfrm>
          <a:off x="5540447" y="351792"/>
          <a:ext cx="1976369" cy="1185821"/>
        </a:xfrm>
        <a:prstGeom prst="roundRect">
          <a:avLst>
            <a:gd name="adj" fmla="val 10000"/>
          </a:avLst>
        </a:prstGeom>
        <a:solidFill>
          <a:srgbClr val="3BB9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继续互动渠道</a:t>
          </a:r>
          <a:endParaRPr lang="zh-CN" altLang="en-US" sz="2300" kern="1200" dirty="0"/>
        </a:p>
      </dsp:txBody>
      <dsp:txXfrm>
        <a:off x="5575179" y="386524"/>
        <a:ext cx="1906905" cy="11163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E2B18-CE48-4914-A770-83CEC553075D}">
      <dsp:nvSpPr>
        <dsp:cNvPr id="0" name=""/>
        <dsp:cNvSpPr/>
      </dsp:nvSpPr>
      <dsp:spPr>
        <a:xfrm>
          <a:off x="1920700" y="426795"/>
          <a:ext cx="2849275" cy="2849275"/>
        </a:xfrm>
        <a:prstGeom prst="blockArc">
          <a:avLst>
            <a:gd name="adj1" fmla="val 10800000"/>
            <a:gd name="adj2" fmla="val 16200000"/>
            <a:gd name="adj3" fmla="val 4635"/>
          </a:avLst>
        </a:prstGeom>
        <a:solidFill>
          <a:srgbClr val="3BB9B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8DB59-97D3-4DD0-BEA4-09540243FBA3}">
      <dsp:nvSpPr>
        <dsp:cNvPr id="0" name=""/>
        <dsp:cNvSpPr/>
      </dsp:nvSpPr>
      <dsp:spPr>
        <a:xfrm>
          <a:off x="1920700" y="426795"/>
          <a:ext cx="2849275" cy="2849275"/>
        </a:xfrm>
        <a:prstGeom prst="blockArc">
          <a:avLst>
            <a:gd name="adj1" fmla="val 5400000"/>
            <a:gd name="adj2" fmla="val 10800000"/>
            <a:gd name="adj3" fmla="val 4635"/>
          </a:avLst>
        </a:prstGeom>
        <a:solidFill>
          <a:srgbClr val="3BB9B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7C381-15C6-4757-AE62-970171524658}">
      <dsp:nvSpPr>
        <dsp:cNvPr id="0" name=""/>
        <dsp:cNvSpPr/>
      </dsp:nvSpPr>
      <dsp:spPr>
        <a:xfrm>
          <a:off x="1920700" y="426795"/>
          <a:ext cx="2849275" cy="2849275"/>
        </a:xfrm>
        <a:prstGeom prst="blockArc">
          <a:avLst>
            <a:gd name="adj1" fmla="val 0"/>
            <a:gd name="adj2" fmla="val 5400000"/>
            <a:gd name="adj3" fmla="val 4635"/>
          </a:avLst>
        </a:prstGeom>
        <a:solidFill>
          <a:srgbClr val="3BB9B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208A5-8F88-4AFB-A914-38DF04EE2085}">
      <dsp:nvSpPr>
        <dsp:cNvPr id="0" name=""/>
        <dsp:cNvSpPr/>
      </dsp:nvSpPr>
      <dsp:spPr>
        <a:xfrm>
          <a:off x="1920700" y="426795"/>
          <a:ext cx="2849275" cy="2849275"/>
        </a:xfrm>
        <a:prstGeom prst="blockArc">
          <a:avLst>
            <a:gd name="adj1" fmla="val 16200000"/>
            <a:gd name="adj2" fmla="val 0"/>
            <a:gd name="adj3" fmla="val 4635"/>
          </a:avLst>
        </a:prstGeom>
        <a:solidFill>
          <a:srgbClr val="3BB9B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42BF0-CF8E-4E00-AEF9-A686F4519F6E}">
      <dsp:nvSpPr>
        <dsp:cNvPr id="0" name=""/>
        <dsp:cNvSpPr/>
      </dsp:nvSpPr>
      <dsp:spPr>
        <a:xfrm>
          <a:off x="2690318" y="1196413"/>
          <a:ext cx="1310039" cy="1310039"/>
        </a:xfrm>
        <a:prstGeom prst="ellipse">
          <a:avLst/>
        </a:prstGeom>
        <a:solidFill>
          <a:srgbClr val="3BB9B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会员营销</a:t>
          </a:r>
          <a:endParaRPr lang="zh-CN" altLang="en-US" sz="2100" kern="1200" dirty="0"/>
        </a:p>
      </dsp:txBody>
      <dsp:txXfrm>
        <a:off x="2882169" y="1388264"/>
        <a:ext cx="926337" cy="926337"/>
      </dsp:txXfrm>
    </dsp:sp>
    <dsp:sp modelId="{1937EDAE-51DF-46ED-9D1F-3C4C106B5118}">
      <dsp:nvSpPr>
        <dsp:cNvPr id="0" name=""/>
        <dsp:cNvSpPr/>
      </dsp:nvSpPr>
      <dsp:spPr>
        <a:xfrm>
          <a:off x="2886824" y="1295"/>
          <a:ext cx="917027" cy="917027"/>
        </a:xfrm>
        <a:prstGeom prst="ellipse">
          <a:avLst/>
        </a:prstGeom>
        <a:solidFill>
          <a:srgbClr val="3BB9B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拉新</a:t>
          </a:r>
          <a:endParaRPr lang="zh-CN" altLang="en-US" sz="2000" kern="1200" dirty="0"/>
        </a:p>
      </dsp:txBody>
      <dsp:txXfrm>
        <a:off x="3021119" y="135590"/>
        <a:ext cx="648437" cy="648437"/>
      </dsp:txXfrm>
    </dsp:sp>
    <dsp:sp modelId="{7DFA793B-0902-430C-B98F-8BEFAE3BCE3F}">
      <dsp:nvSpPr>
        <dsp:cNvPr id="0" name=""/>
        <dsp:cNvSpPr/>
      </dsp:nvSpPr>
      <dsp:spPr>
        <a:xfrm>
          <a:off x="4278448" y="1392919"/>
          <a:ext cx="917027" cy="917027"/>
        </a:xfrm>
        <a:prstGeom prst="ellipse">
          <a:avLst/>
        </a:prstGeom>
        <a:solidFill>
          <a:srgbClr val="3BB9B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沉淀</a:t>
          </a:r>
          <a:endParaRPr lang="zh-CN" altLang="en-US" sz="2000" kern="1200" dirty="0"/>
        </a:p>
      </dsp:txBody>
      <dsp:txXfrm>
        <a:off x="4412743" y="1527214"/>
        <a:ext cx="648437" cy="648437"/>
      </dsp:txXfrm>
    </dsp:sp>
    <dsp:sp modelId="{85C85C18-99AB-44D2-8FFE-E2E4E9772708}">
      <dsp:nvSpPr>
        <dsp:cNvPr id="0" name=""/>
        <dsp:cNvSpPr/>
      </dsp:nvSpPr>
      <dsp:spPr>
        <a:xfrm>
          <a:off x="2886824" y="2784544"/>
          <a:ext cx="917027" cy="917027"/>
        </a:xfrm>
        <a:prstGeom prst="ellipse">
          <a:avLst/>
        </a:prstGeom>
        <a:solidFill>
          <a:srgbClr val="3BB9B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活跃</a:t>
          </a:r>
          <a:endParaRPr lang="zh-CN" altLang="en-US" sz="2000" kern="1200" dirty="0"/>
        </a:p>
      </dsp:txBody>
      <dsp:txXfrm>
        <a:off x="3021119" y="2918839"/>
        <a:ext cx="648437" cy="648437"/>
      </dsp:txXfrm>
    </dsp:sp>
    <dsp:sp modelId="{0AE07E91-7ABE-47C8-BE22-60AD476EFF9E}">
      <dsp:nvSpPr>
        <dsp:cNvPr id="0" name=""/>
        <dsp:cNvSpPr/>
      </dsp:nvSpPr>
      <dsp:spPr>
        <a:xfrm>
          <a:off x="1495199" y="1392919"/>
          <a:ext cx="917027" cy="917027"/>
        </a:xfrm>
        <a:prstGeom prst="ellipse">
          <a:avLst/>
        </a:prstGeom>
        <a:solidFill>
          <a:srgbClr val="3BB9B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啦沉</a:t>
          </a:r>
          <a:endParaRPr lang="zh-CN" altLang="en-US" sz="2000" kern="1200" dirty="0"/>
        </a:p>
      </dsp:txBody>
      <dsp:txXfrm>
        <a:off x="1629494" y="1527214"/>
        <a:ext cx="648437" cy="6484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89C7F-A7A8-4D45-8733-C1859D0F101F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D5A50-D576-4EF7-836C-0D6C61198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99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1824-6674-4DE9-957C-C42A3CC5AA91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A3BB-C958-4F1E-9413-6ABE37572F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267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1824-6674-4DE9-957C-C42A3CC5AA91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A3BB-C958-4F1E-9413-6ABE37572F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96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1824-6674-4DE9-957C-C42A3CC5AA91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A3BB-C958-4F1E-9413-6ABE37572F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52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1824-6674-4DE9-957C-C42A3CC5AA9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A3BB-C958-4F1E-9413-6ABE37572F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3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1824-6674-4DE9-957C-C42A3CC5AA9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A3BB-C958-4F1E-9413-6ABE37572F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150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1824-6674-4DE9-957C-C42A3CC5AA9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A3BB-C958-4F1E-9413-6ABE37572F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66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1824-6674-4DE9-957C-C42A3CC5AA9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A3BB-C958-4F1E-9413-6ABE37572F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43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1824-6674-4DE9-957C-C42A3CC5AA9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A3BB-C958-4F1E-9413-6ABE37572F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17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1824-6674-4DE9-957C-C42A3CC5AA9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A3BB-C958-4F1E-9413-6ABE37572F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36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1824-6674-4DE9-957C-C42A3CC5AA9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A3BB-C958-4F1E-9413-6ABE37572F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95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1824-6674-4DE9-957C-C42A3CC5AA9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A3BB-C958-4F1E-9413-6ABE37572F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86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1824-6674-4DE9-957C-C42A3CC5AA91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A3BB-C958-4F1E-9413-6ABE37572F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523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1824-6674-4DE9-957C-C42A3CC5AA9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A3BB-C958-4F1E-9413-6ABE37572F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7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1824-6674-4DE9-957C-C42A3CC5AA9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A3BB-C958-4F1E-9413-6ABE37572F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94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1824-6674-4DE9-957C-C42A3CC5AA9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A3BB-C958-4F1E-9413-6ABE37572F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5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1824-6674-4DE9-957C-C42A3CC5AA91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A3BB-C958-4F1E-9413-6ABE37572F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93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1824-6674-4DE9-957C-C42A3CC5AA91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A3BB-C958-4F1E-9413-6ABE37572F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1824-6674-4DE9-957C-C42A3CC5AA91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A3BB-C958-4F1E-9413-6ABE37572F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78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1824-6674-4DE9-957C-C42A3CC5AA91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A3BB-C958-4F1E-9413-6ABE37572F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46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1824-6674-4DE9-957C-C42A3CC5AA91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A3BB-C958-4F1E-9413-6ABE37572F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00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1824-6674-4DE9-957C-C42A3CC5AA91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A3BB-C958-4F1E-9413-6ABE37572F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22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1824-6674-4DE9-957C-C42A3CC5AA91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A3BB-C958-4F1E-9413-6ABE37572F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72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21824-6674-4DE9-957C-C42A3CC5AA91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7A3BB-C958-4F1E-9413-6ABE37572F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03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21824-6674-4DE9-957C-C42A3CC5AA9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7A3BB-C958-4F1E-9413-6ABE37572F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88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08357"/>
          </a:xfrm>
        </p:spPr>
      </p:pic>
    </p:spTree>
    <p:extLst>
      <p:ext uri="{BB962C8B-B14F-4D97-AF65-F5344CB8AC3E}">
        <p14:creationId xmlns:p14="http://schemas.microsoft.com/office/powerpoint/2010/main" val="345856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3125967994"/>
              </p:ext>
            </p:extLst>
          </p:nvPr>
        </p:nvGraphicFramePr>
        <p:xfrm>
          <a:off x="1457608" y="1339913"/>
          <a:ext cx="6690676" cy="3702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4083113" y="67901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多渠道拉新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725215" y="2741692"/>
            <a:ext cx="18261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沉淀企业内部体系</a:t>
            </a:r>
            <a:endParaRPr lang="en-US" altLang="zh-CN" sz="1600" dirty="0" smtClean="0"/>
          </a:p>
          <a:p>
            <a:r>
              <a:rPr lang="zh-CN" altLang="en-US" sz="1600" dirty="0" smtClean="0"/>
              <a:t>企业官方论坛</a:t>
            </a:r>
            <a:endParaRPr lang="en-US" altLang="zh-CN" sz="1600" dirty="0" smtClean="0"/>
          </a:p>
          <a:p>
            <a:r>
              <a:rPr lang="zh-CN" altLang="en-US" sz="1600" dirty="0" smtClean="0"/>
              <a:t>企业</a:t>
            </a:r>
            <a:r>
              <a:rPr lang="en-US" altLang="zh-CN" sz="1600" dirty="0" err="1" smtClean="0"/>
              <a:t>crm</a:t>
            </a:r>
            <a:r>
              <a:rPr lang="zh-CN" altLang="en-US" sz="1600" dirty="0" smtClean="0"/>
              <a:t>系统</a:t>
            </a:r>
            <a:endParaRPr lang="en-US" altLang="zh-CN" sz="1600" dirty="0" smtClean="0"/>
          </a:p>
          <a:p>
            <a:r>
              <a:rPr lang="zh-CN" altLang="en-US" sz="1600" dirty="0"/>
              <a:t>微</a:t>
            </a:r>
            <a:r>
              <a:rPr lang="zh-CN" altLang="en-US" sz="1600" dirty="0" smtClean="0"/>
              <a:t>信</a:t>
            </a:r>
            <a:r>
              <a:rPr lang="en-US" altLang="zh-CN" sz="1600" dirty="0" smtClean="0"/>
              <a:t>-QQ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35057" y="5157459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促销活动</a:t>
            </a:r>
            <a:endParaRPr lang="en-US" altLang="zh-CN" sz="1600" dirty="0" smtClean="0"/>
          </a:p>
          <a:p>
            <a:r>
              <a:rPr lang="zh-CN" altLang="en-US" sz="1600" dirty="0"/>
              <a:t>线</a:t>
            </a:r>
            <a:r>
              <a:rPr lang="zh-CN" altLang="en-US" sz="1600" dirty="0" smtClean="0"/>
              <a:t>下活动</a:t>
            </a:r>
            <a:endParaRPr lang="en-US" altLang="zh-CN" sz="1600" dirty="0" smtClean="0"/>
          </a:p>
          <a:p>
            <a:r>
              <a:rPr lang="zh-CN" altLang="en-US" sz="1600" dirty="0"/>
              <a:t>线</a:t>
            </a:r>
            <a:r>
              <a:rPr lang="zh-CN" altLang="en-US" sz="1600" dirty="0" smtClean="0"/>
              <a:t>上活动</a:t>
            </a:r>
            <a:endParaRPr lang="en-US" altLang="zh-CN" sz="1600" dirty="0" smtClean="0"/>
          </a:p>
        </p:txBody>
      </p:sp>
      <p:sp>
        <p:nvSpPr>
          <p:cNvPr id="8" name="文本框 7"/>
          <p:cNvSpPr txBox="1"/>
          <p:nvPr/>
        </p:nvSpPr>
        <p:spPr>
          <a:xfrm>
            <a:off x="1726150" y="2741692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 smtClean="0"/>
              <a:t>一年以上</a:t>
            </a:r>
            <a:endParaRPr lang="en-US" altLang="zh-CN" sz="1600" dirty="0" smtClean="0"/>
          </a:p>
          <a:p>
            <a:pPr algn="ctr"/>
            <a:r>
              <a:rPr lang="zh-CN" altLang="en-US" sz="1600" dirty="0" smtClean="0"/>
              <a:t>未购买</a:t>
            </a:r>
            <a:endParaRPr lang="en-US" altLang="zh-CN" sz="1600" dirty="0" smtClean="0"/>
          </a:p>
          <a:p>
            <a:pPr algn="ctr"/>
            <a:r>
              <a:rPr lang="zh-CN" altLang="en-US" sz="1600" dirty="0" smtClean="0"/>
              <a:t>未登录</a:t>
            </a:r>
            <a:endParaRPr lang="en-US" altLang="zh-CN" sz="1600" dirty="0" smtClean="0"/>
          </a:p>
        </p:txBody>
      </p:sp>
    </p:spTree>
    <p:extLst>
      <p:ext uri="{BB962C8B-B14F-4D97-AF65-F5344CB8AC3E}">
        <p14:creationId xmlns:p14="http://schemas.microsoft.com/office/powerpoint/2010/main" val="359554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942BF0-CF8E-4E00-AEF9-A686F4519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3942BF0-CF8E-4E00-AEF9-A686F4519F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37EDAE-51DF-46ED-9D1F-3C4C106B5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1937EDAE-51DF-46ED-9D1F-3C4C106B51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D208A5-8F88-4AFB-A914-38DF04EE2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62D208A5-8F88-4AFB-A914-38DF04EE2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FA793B-0902-430C-B98F-8BEFAE3BC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7DFA793B-0902-430C-B98F-8BEFAE3BC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37C381-15C6-4757-AE62-970171524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6237C381-15C6-4757-AE62-9701715246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C85C18-99AB-44D2-8FFE-E2E4E9772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85C85C18-99AB-44D2-8FFE-E2E4E97727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B8DB59-97D3-4DD0-BEA4-09540243F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B2B8DB59-97D3-4DD0-BEA4-09540243F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E07E91-7ABE-47C8-BE22-60AD476EF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0AE07E91-7ABE-47C8-BE22-60AD476EF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5E2B18-CE48-4914-A770-83CEC5530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215E2B18-CE48-4914-A770-83CEC55307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6749" y="2587090"/>
            <a:ext cx="901725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最近一次消费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(</a:t>
            </a:r>
            <a:r>
              <a:rPr lang="en-US" altLang="zh-CN" dirty="0" err="1">
                <a:solidFill>
                  <a:srgbClr val="333333"/>
                </a:solidFill>
                <a:latin typeface="arial" panose="020B0604020202020204" pitchFamily="34" charset="0"/>
              </a:rPr>
              <a:t>Recency</a:t>
            </a:r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)</a:t>
            </a:r>
            <a:r>
              <a:rPr lang="zh-CN" alt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：单位时间内，最近距离上次进店时间，如</a:t>
            </a:r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r>
              <a:rPr lang="zh-CN" alt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个月，</a:t>
            </a:r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6</a:t>
            </a:r>
            <a:r>
              <a:rPr lang="zh-CN" alt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个月</a:t>
            </a:r>
            <a:endParaRPr lang="en-US" altLang="zh-CN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消费频率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(Frequency</a:t>
            </a:r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)</a:t>
            </a:r>
            <a:r>
              <a:rPr lang="zh-CN" alt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：单位时间内，如半年内，消费频率是几次？</a:t>
            </a:r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r>
              <a:rPr lang="zh-CN" alt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次？</a:t>
            </a:r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2</a:t>
            </a:r>
            <a:r>
              <a:rPr lang="zh-CN" alt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次？</a:t>
            </a:r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3</a:t>
            </a:r>
            <a:r>
              <a:rPr lang="zh-CN" alt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次？</a:t>
            </a:r>
            <a:endParaRPr lang="en-US" altLang="zh-CN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消费金额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(Monetary</a:t>
            </a:r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)</a:t>
            </a:r>
            <a:r>
              <a:rPr lang="zh-CN" alt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：单位时间内，如半年内，消费金额最高的人群是哪些？</a:t>
            </a:r>
            <a:endParaRPr lang="en-US" altLang="zh-CN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86000" y="1127232"/>
            <a:ext cx="4673074" cy="523220"/>
          </a:xfrm>
          <a:prstGeom prst="rect">
            <a:avLst/>
          </a:prstGeom>
          <a:solidFill>
            <a:srgbClr val="3BB9B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老顾客营销分层</a:t>
            </a:r>
            <a:r>
              <a:rPr lang="en-US" altLang="zh-CN" sz="2800" dirty="0" smtClean="0">
                <a:solidFill>
                  <a:schemeClr val="bg1"/>
                </a:solidFill>
              </a:rPr>
              <a:t>——RFM</a:t>
            </a:r>
            <a:r>
              <a:rPr lang="zh-CN" altLang="en-US" sz="2800" dirty="0" smtClean="0">
                <a:solidFill>
                  <a:schemeClr val="bg1"/>
                </a:solidFill>
              </a:rPr>
              <a:t>模型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8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29387" y="1063858"/>
            <a:ext cx="2698175" cy="523220"/>
          </a:xfrm>
          <a:prstGeom prst="rect">
            <a:avLst/>
          </a:prstGeom>
          <a:solidFill>
            <a:srgbClr val="3BB9B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老顾客营销分层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gss3.bdstatic.com/7Po3dSag_xI4khGkpoWK1HF6hhy/baike/c0%3Dbaike80%2C5%2C5%2C80%2C26/sign=653071d55e2c11dfcadcb771024e09b5/ae51f3deb48f8c549307731933292df5e0fe7f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59" y="1713827"/>
            <a:ext cx="609600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24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4864" y="636730"/>
            <a:ext cx="7886700" cy="1325563"/>
          </a:xfrm>
        </p:spPr>
        <p:txBody>
          <a:bodyPr/>
          <a:lstStyle/>
          <a:p>
            <a:pPr algn="ctr"/>
            <a:r>
              <a:rPr lang="zh-CN" altLang="en-US" dirty="0" smtClean="0"/>
              <a:t>创建营销流程</a:t>
            </a:r>
            <a:endParaRPr lang="zh-CN" altLang="en-US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002289020"/>
              </p:ext>
            </p:extLst>
          </p:nvPr>
        </p:nvGraphicFramePr>
        <p:xfrm>
          <a:off x="59413" y="1215931"/>
          <a:ext cx="8953876" cy="264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17695" y="3458424"/>
            <a:ext cx="950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/>
              <a:t>买一送一</a:t>
            </a:r>
            <a:endParaRPr lang="en-US" altLang="zh-CN" sz="1200" dirty="0" smtClean="0"/>
          </a:p>
          <a:p>
            <a:pPr algn="ctr"/>
            <a:endParaRPr lang="en-US" altLang="zh-CN" sz="1200" dirty="0"/>
          </a:p>
          <a:p>
            <a:pPr algn="ctr"/>
            <a:r>
              <a:rPr lang="zh-CN" altLang="en-US" sz="1200" dirty="0" smtClean="0"/>
              <a:t>第</a:t>
            </a:r>
            <a:r>
              <a:rPr lang="en-US" altLang="zh-CN" sz="1200" dirty="0"/>
              <a:t>2</a:t>
            </a:r>
            <a:r>
              <a:rPr lang="zh-CN" altLang="en-US" sz="1200" dirty="0" smtClean="0"/>
              <a:t>件半价</a:t>
            </a:r>
            <a:endParaRPr lang="en-US" altLang="zh-CN" sz="1200" dirty="0" smtClean="0"/>
          </a:p>
          <a:p>
            <a:pPr algn="ctr"/>
            <a:endParaRPr lang="en-US" altLang="zh-CN" sz="1200" dirty="0"/>
          </a:p>
          <a:p>
            <a:pPr algn="ctr"/>
            <a:r>
              <a:rPr lang="zh-CN" altLang="en-US" sz="1200" dirty="0" smtClean="0"/>
              <a:t>店铺上新</a:t>
            </a:r>
            <a:endParaRPr lang="en-US" altLang="zh-CN" sz="1200" dirty="0" smtClean="0"/>
          </a:p>
          <a:p>
            <a:pPr algn="ctr"/>
            <a:endParaRPr lang="zh-CN" altLang="en-US" sz="1200" dirty="0"/>
          </a:p>
        </p:txBody>
      </p:sp>
      <p:sp>
        <p:nvSpPr>
          <p:cNvPr id="6" name="文本框 5"/>
          <p:cNvSpPr txBox="1"/>
          <p:nvPr/>
        </p:nvSpPr>
        <p:spPr>
          <a:xfrm>
            <a:off x="1655276" y="3458424"/>
            <a:ext cx="9506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/>
              <a:t>引流产品</a:t>
            </a:r>
            <a:endParaRPr lang="en-US" altLang="zh-CN" sz="1200" dirty="0" smtClean="0"/>
          </a:p>
          <a:p>
            <a:pPr algn="ctr"/>
            <a:endParaRPr lang="en-US" altLang="zh-CN" sz="1200" dirty="0"/>
          </a:p>
          <a:p>
            <a:pPr algn="ctr"/>
            <a:r>
              <a:rPr lang="zh-CN" altLang="en-US" sz="1200" dirty="0" smtClean="0"/>
              <a:t>上新产品</a:t>
            </a:r>
            <a:endParaRPr lang="en-US" altLang="zh-CN" sz="1200" dirty="0" smtClean="0"/>
          </a:p>
          <a:p>
            <a:pPr algn="ctr"/>
            <a:endParaRPr lang="en-US" altLang="zh-CN" sz="1200" dirty="0"/>
          </a:p>
          <a:p>
            <a:pPr algn="ctr"/>
            <a:r>
              <a:rPr lang="zh-CN" altLang="en-US" sz="1200" dirty="0" smtClean="0"/>
              <a:t>库存产品</a:t>
            </a:r>
            <a:endParaRPr lang="en-US" altLang="zh-CN" sz="1200" dirty="0" smtClean="0"/>
          </a:p>
          <a:p>
            <a:pPr algn="ctr"/>
            <a:endParaRPr lang="en-US" altLang="zh-CN" sz="1200" dirty="0"/>
          </a:p>
          <a:p>
            <a:pPr algn="ctr"/>
            <a:r>
              <a:rPr lang="zh-CN" altLang="en-US" sz="1200" dirty="0" smtClean="0"/>
              <a:t>利润产品</a:t>
            </a:r>
            <a:endParaRPr lang="zh-CN" altLang="en-US" sz="1200" dirty="0"/>
          </a:p>
        </p:txBody>
      </p:sp>
      <p:sp>
        <p:nvSpPr>
          <p:cNvPr id="7" name="文本框 6"/>
          <p:cNvSpPr txBox="1"/>
          <p:nvPr/>
        </p:nvSpPr>
        <p:spPr>
          <a:xfrm>
            <a:off x="3283391" y="3458423"/>
            <a:ext cx="9506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/>
              <a:t>活动文案</a:t>
            </a:r>
            <a:endParaRPr lang="en-US" altLang="zh-CN" sz="1200" dirty="0" smtClean="0"/>
          </a:p>
          <a:p>
            <a:pPr algn="ctr"/>
            <a:endParaRPr lang="en-US" altLang="zh-CN" sz="1200" dirty="0"/>
          </a:p>
          <a:p>
            <a:pPr algn="ctr"/>
            <a:r>
              <a:rPr lang="zh-CN" altLang="en-US" sz="1200" dirty="0" smtClean="0"/>
              <a:t>短信文案</a:t>
            </a:r>
            <a:endParaRPr lang="en-US" altLang="zh-CN" sz="1200" dirty="0" smtClean="0"/>
          </a:p>
          <a:p>
            <a:pPr algn="ctr"/>
            <a:endParaRPr lang="en-US" altLang="zh-CN" sz="1200" dirty="0" smtClean="0"/>
          </a:p>
          <a:p>
            <a:pPr algn="ctr"/>
            <a:r>
              <a:rPr lang="zh-CN" altLang="en-US" sz="1200" dirty="0" smtClean="0"/>
              <a:t>页面文案</a:t>
            </a:r>
            <a:endParaRPr lang="en-US" altLang="zh-CN" sz="1200" dirty="0" smtClean="0"/>
          </a:p>
          <a:p>
            <a:pPr algn="ctr"/>
            <a:endParaRPr lang="en-US" altLang="zh-CN" sz="1200" dirty="0"/>
          </a:p>
          <a:p>
            <a:pPr algn="ctr"/>
            <a:r>
              <a:rPr lang="zh-CN" altLang="en-US" sz="1200" dirty="0" smtClean="0"/>
              <a:t>其他文案</a:t>
            </a:r>
            <a:endParaRPr lang="en-US" altLang="zh-CN" sz="1200" dirty="0"/>
          </a:p>
        </p:txBody>
      </p:sp>
      <p:sp>
        <p:nvSpPr>
          <p:cNvPr id="8" name="文本框 7"/>
          <p:cNvSpPr txBox="1"/>
          <p:nvPr/>
        </p:nvSpPr>
        <p:spPr>
          <a:xfrm>
            <a:off x="4748544" y="3458422"/>
            <a:ext cx="1136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/>
              <a:t>活动主题</a:t>
            </a:r>
            <a:endParaRPr lang="en-US" altLang="zh-CN" sz="1200" dirty="0" smtClean="0"/>
          </a:p>
          <a:p>
            <a:pPr algn="ctr"/>
            <a:endParaRPr lang="en-US" altLang="zh-CN" sz="1200" dirty="0"/>
          </a:p>
          <a:p>
            <a:pPr algn="ctr"/>
            <a:r>
              <a:rPr lang="zh-CN" altLang="en-US" sz="1200" dirty="0" smtClean="0"/>
              <a:t>海报产品设计</a:t>
            </a:r>
            <a:endParaRPr lang="en-US" altLang="zh-CN" sz="1200" dirty="0" smtClean="0"/>
          </a:p>
          <a:p>
            <a:pPr algn="ctr"/>
            <a:endParaRPr lang="en-US" altLang="zh-CN" sz="1200" dirty="0"/>
          </a:p>
          <a:p>
            <a:pPr algn="ctr"/>
            <a:r>
              <a:rPr lang="zh-CN" altLang="en-US" sz="1200" dirty="0" smtClean="0"/>
              <a:t>活动产品陈列</a:t>
            </a:r>
            <a:endParaRPr lang="en-US" altLang="zh-CN" sz="1200" dirty="0" smtClean="0"/>
          </a:p>
          <a:p>
            <a:pPr algn="ctr"/>
            <a:endParaRPr lang="en-US" altLang="zh-CN" sz="1200" dirty="0"/>
          </a:p>
          <a:p>
            <a:pPr algn="ctr"/>
            <a:r>
              <a:rPr lang="zh-CN" altLang="en-US" sz="1200" dirty="0" smtClean="0"/>
              <a:t>主次陈列</a:t>
            </a:r>
            <a:endParaRPr lang="en-US" altLang="zh-CN" sz="1200" dirty="0" smtClean="0"/>
          </a:p>
          <a:p>
            <a:pPr algn="ctr"/>
            <a:endParaRPr lang="en-US" altLang="zh-CN" sz="1200" dirty="0" smtClean="0"/>
          </a:p>
          <a:p>
            <a:pPr algn="ctr"/>
            <a:endParaRPr lang="en-US" altLang="zh-CN" sz="1200" dirty="0"/>
          </a:p>
        </p:txBody>
      </p:sp>
      <p:sp>
        <p:nvSpPr>
          <p:cNvPr id="9" name="文本框 8"/>
          <p:cNvSpPr txBox="1"/>
          <p:nvPr/>
        </p:nvSpPr>
        <p:spPr>
          <a:xfrm>
            <a:off x="6286125" y="3458422"/>
            <a:ext cx="1291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/>
              <a:t>短信发送</a:t>
            </a:r>
            <a:endParaRPr lang="en-US" altLang="zh-CN" sz="1200" dirty="0" smtClean="0"/>
          </a:p>
          <a:p>
            <a:pPr algn="ctr"/>
            <a:endParaRPr lang="en-US" altLang="zh-CN" sz="1200" dirty="0"/>
          </a:p>
          <a:p>
            <a:pPr algn="ctr"/>
            <a:r>
              <a:rPr lang="zh-CN" altLang="en-US" sz="1200" dirty="0" smtClean="0"/>
              <a:t>邮件发送</a:t>
            </a:r>
            <a:endParaRPr lang="en-US" altLang="zh-CN" sz="1200" dirty="0" smtClean="0"/>
          </a:p>
          <a:p>
            <a:pPr algn="ctr"/>
            <a:endParaRPr lang="en-US" altLang="zh-CN" sz="1200" dirty="0"/>
          </a:p>
          <a:p>
            <a:pPr algn="ctr"/>
            <a:r>
              <a:rPr lang="zh-CN" altLang="en-US" sz="1200" dirty="0"/>
              <a:t>公众</a:t>
            </a:r>
            <a:r>
              <a:rPr lang="zh-CN" altLang="en-US" sz="1200" dirty="0" smtClean="0"/>
              <a:t>号推送</a:t>
            </a:r>
            <a:endParaRPr lang="en-US" altLang="zh-CN" sz="1200" dirty="0" smtClean="0"/>
          </a:p>
          <a:p>
            <a:pPr algn="ctr"/>
            <a:endParaRPr lang="en-US" altLang="zh-CN" sz="1200" dirty="0"/>
          </a:p>
          <a:p>
            <a:pPr algn="ctr"/>
            <a:r>
              <a:rPr lang="zh-CN" altLang="en-US" sz="1200" dirty="0" smtClean="0"/>
              <a:t>拦截测试</a:t>
            </a:r>
            <a:endParaRPr lang="en-US" altLang="zh-CN" sz="1200" dirty="0" smtClean="0"/>
          </a:p>
          <a:p>
            <a:pPr algn="ctr"/>
            <a:endParaRPr lang="en-US" altLang="zh-CN" sz="1200" dirty="0"/>
          </a:p>
          <a:p>
            <a:pPr algn="ctr"/>
            <a:r>
              <a:rPr lang="zh-CN" altLang="en-US" sz="1200" dirty="0" smtClean="0"/>
              <a:t>短链接拦截测试</a:t>
            </a:r>
            <a:endParaRPr lang="en-US" altLang="zh-CN" sz="1200" dirty="0"/>
          </a:p>
        </p:txBody>
      </p:sp>
      <p:sp>
        <p:nvSpPr>
          <p:cNvPr id="10" name="文本框 9"/>
          <p:cNvSpPr txBox="1"/>
          <p:nvPr/>
        </p:nvSpPr>
        <p:spPr>
          <a:xfrm>
            <a:off x="7760330" y="3436533"/>
            <a:ext cx="1291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/>
              <a:t>活动销售额</a:t>
            </a:r>
            <a:endParaRPr lang="en-US" altLang="zh-CN" sz="1200" dirty="0" smtClean="0"/>
          </a:p>
          <a:p>
            <a:pPr algn="ctr"/>
            <a:endParaRPr lang="en-US" altLang="zh-CN" sz="1200" dirty="0"/>
          </a:p>
          <a:p>
            <a:pPr algn="ctr"/>
            <a:r>
              <a:rPr lang="zh-CN" altLang="en-US" sz="1200" dirty="0" smtClean="0"/>
              <a:t>拉活多少？</a:t>
            </a:r>
            <a:endParaRPr lang="en-US" altLang="zh-CN" sz="1200" dirty="0" smtClean="0"/>
          </a:p>
          <a:p>
            <a:pPr algn="ctr"/>
            <a:endParaRPr lang="en-US" altLang="zh-CN" sz="1200" dirty="0"/>
          </a:p>
          <a:p>
            <a:pPr algn="ctr"/>
            <a:r>
              <a:rPr lang="zh-CN" altLang="en-US" sz="1200" dirty="0" smtClean="0"/>
              <a:t>拉沉多少？</a:t>
            </a:r>
            <a:endParaRPr lang="en-US" altLang="zh-CN" sz="1200" dirty="0" smtClean="0"/>
          </a:p>
          <a:p>
            <a:pPr algn="ctr"/>
            <a:endParaRPr lang="en-US" altLang="zh-CN" sz="1200" dirty="0"/>
          </a:p>
          <a:p>
            <a:pPr algn="ctr"/>
            <a:r>
              <a:rPr lang="zh-CN" altLang="en-US" sz="1200" dirty="0" smtClean="0"/>
              <a:t>效果</a:t>
            </a:r>
            <a:r>
              <a:rPr lang="en-US" altLang="zh-CN" sz="1200" dirty="0" err="1" smtClean="0"/>
              <a:t>roi</a:t>
            </a:r>
            <a:endParaRPr lang="zh-CN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46026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BCBB4D-04C1-4E5A-AE4A-7F5ED3883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B288E1-B59B-4E12-8413-0218DDC04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6AFC61-8866-48D4-AF11-76A00A826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4238F3-399B-4014-84A3-8CA048234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39A75D-22CB-44CA-A685-1D379CF76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F379FA-791B-4A07-9F44-A943D4726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AB06C5-1121-4086-AC1B-24B16E040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229F64-8418-4F76-93B6-DD792806D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4C515B-F14A-45F4-AF98-9097EE8B4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FBA3EC-A480-40E3-A1FD-B32B3213A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333EF4-28D6-4438-ACE9-9F716A05D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12" y="1780287"/>
            <a:ext cx="7766639" cy="420138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87837" y="883034"/>
            <a:ext cx="3877985" cy="584775"/>
          </a:xfrm>
          <a:prstGeom prst="rect">
            <a:avLst/>
          </a:prstGeom>
          <a:solidFill>
            <a:srgbClr val="3BB9B8"/>
          </a:solidFill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最近</a:t>
            </a:r>
            <a:r>
              <a:rPr lang="en-US" altLang="zh-CN" sz="3200" dirty="0">
                <a:solidFill>
                  <a:schemeClr val="bg1"/>
                </a:solidFill>
              </a:rPr>
              <a:t>90</a:t>
            </a:r>
            <a:r>
              <a:rPr lang="zh-CN" altLang="en-US" sz="3200" dirty="0">
                <a:solidFill>
                  <a:schemeClr val="bg1"/>
                </a:solidFill>
              </a:rPr>
              <a:t>天裤子复购率</a:t>
            </a:r>
          </a:p>
        </p:txBody>
      </p:sp>
    </p:spTree>
    <p:extLst>
      <p:ext uri="{BB962C8B-B14F-4D97-AF65-F5344CB8AC3E}">
        <p14:creationId xmlns:p14="http://schemas.microsoft.com/office/powerpoint/2010/main" val="23774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5811" y="206101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 smtClean="0"/>
              <a:t>市场行情</a:t>
            </a:r>
            <a:r>
              <a:rPr lang="zh-CN" altLang="en-US" sz="2400" dirty="0"/>
              <a:t>：</a:t>
            </a:r>
            <a:r>
              <a:rPr lang="en-US" altLang="zh-CN" sz="2400" dirty="0" smtClean="0"/>
              <a:t>3600</a:t>
            </a:r>
            <a:r>
              <a:rPr lang="zh-CN" altLang="en-US" sz="2400" dirty="0" smtClean="0"/>
              <a:t>元一年，买家人群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 smtClean="0"/>
              <a:t>筛选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1</a:t>
            </a:r>
            <a:r>
              <a:rPr lang="zh-CN" altLang="en-US" sz="2400" dirty="0" smtClean="0"/>
              <a:t>、自己的子类目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2</a:t>
            </a:r>
            <a:r>
              <a:rPr lang="zh-CN" altLang="en-US" sz="2400" dirty="0" smtClean="0"/>
              <a:t>、价格段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3</a:t>
            </a:r>
            <a:r>
              <a:rPr lang="zh-CN" altLang="en-US" sz="2400" dirty="0" smtClean="0"/>
              <a:t>、最近</a:t>
            </a:r>
            <a:r>
              <a:rPr lang="en-US" altLang="zh-CN" sz="2400" dirty="0" smtClean="0"/>
              <a:t>90</a:t>
            </a:r>
            <a:r>
              <a:rPr lang="zh-CN" altLang="en-US" sz="2400" dirty="0" smtClean="0"/>
              <a:t>天复购率</a:t>
            </a:r>
            <a:endParaRPr lang="en-US" altLang="zh-CN" sz="2400" dirty="0" smtClean="0"/>
          </a:p>
        </p:txBody>
      </p:sp>
      <p:sp>
        <p:nvSpPr>
          <p:cNvPr id="4" name="矩形 3"/>
          <p:cNvSpPr/>
          <p:nvPr/>
        </p:nvSpPr>
        <p:spPr>
          <a:xfrm>
            <a:off x="2988246" y="881379"/>
            <a:ext cx="3416320" cy="523220"/>
          </a:xfrm>
          <a:prstGeom prst="rect">
            <a:avLst/>
          </a:prstGeom>
          <a:solidFill>
            <a:srgbClr val="3BB9B8"/>
          </a:solidFill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如何查询类目复购率</a:t>
            </a:r>
          </a:p>
        </p:txBody>
      </p:sp>
    </p:spTree>
    <p:extLst>
      <p:ext uri="{BB962C8B-B14F-4D97-AF65-F5344CB8AC3E}">
        <p14:creationId xmlns:p14="http://schemas.microsoft.com/office/powerpoint/2010/main" val="16220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34610"/>
            <a:ext cx="7886700" cy="446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1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75" y="1580342"/>
            <a:ext cx="7619057" cy="432056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575540" y="3140460"/>
            <a:ext cx="403828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300" dirty="0">
                <a:solidFill>
                  <a:srgbClr val="F2F2F2"/>
                </a:solidFill>
                <a:latin typeface="Century Gothic"/>
              </a:rPr>
              <a:t>最近</a:t>
            </a:r>
            <a:r>
              <a:rPr lang="en-US" altLang="zh-CN" sz="3300" dirty="0">
                <a:solidFill>
                  <a:srgbClr val="F2F2F2"/>
                </a:solidFill>
                <a:latin typeface="Century Gothic"/>
              </a:rPr>
              <a:t>90</a:t>
            </a:r>
            <a:r>
              <a:rPr lang="zh-CN" altLang="en-US" sz="3300" dirty="0">
                <a:solidFill>
                  <a:srgbClr val="F2F2F2"/>
                </a:solidFill>
                <a:latin typeface="Century Gothic"/>
              </a:rPr>
              <a:t>天裤子复购率</a:t>
            </a:r>
            <a:endParaRPr lang="zh-CN" altLang="en-US" sz="1350" dirty="0"/>
          </a:p>
        </p:txBody>
      </p:sp>
      <p:sp>
        <p:nvSpPr>
          <p:cNvPr id="7" name="矩形 6"/>
          <p:cNvSpPr/>
          <p:nvPr/>
        </p:nvSpPr>
        <p:spPr>
          <a:xfrm>
            <a:off x="2886522" y="642089"/>
            <a:ext cx="3775393" cy="523220"/>
          </a:xfrm>
          <a:prstGeom prst="rect">
            <a:avLst/>
          </a:prstGeom>
          <a:solidFill>
            <a:srgbClr val="3BB9B8"/>
          </a:solidFill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最近</a:t>
            </a:r>
            <a:r>
              <a:rPr lang="en-US" altLang="zh-CN" sz="2800" dirty="0">
                <a:solidFill>
                  <a:schemeClr val="bg1"/>
                </a:solidFill>
              </a:rPr>
              <a:t>90</a:t>
            </a:r>
            <a:r>
              <a:rPr lang="zh-CN" altLang="en-US" sz="2800" dirty="0">
                <a:solidFill>
                  <a:schemeClr val="bg1"/>
                </a:solidFill>
              </a:rPr>
              <a:t>天晚礼服复购率</a:t>
            </a:r>
          </a:p>
        </p:txBody>
      </p:sp>
    </p:spTree>
    <p:extLst>
      <p:ext uri="{BB962C8B-B14F-4D97-AF65-F5344CB8AC3E}">
        <p14:creationId xmlns:p14="http://schemas.microsoft.com/office/powerpoint/2010/main" val="255428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96" y="1995508"/>
            <a:ext cx="8742857" cy="333571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42491" y="867764"/>
            <a:ext cx="4852610" cy="523220"/>
          </a:xfrm>
          <a:prstGeom prst="rect">
            <a:avLst/>
          </a:prstGeom>
          <a:solidFill>
            <a:srgbClr val="3BB9B8"/>
          </a:solidFill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最近</a:t>
            </a:r>
            <a:r>
              <a:rPr lang="en-US" altLang="zh-CN" sz="2800" dirty="0">
                <a:solidFill>
                  <a:schemeClr val="bg1"/>
                </a:solidFill>
              </a:rPr>
              <a:t>90</a:t>
            </a:r>
            <a:r>
              <a:rPr lang="zh-CN" altLang="en-US" sz="2800" dirty="0">
                <a:solidFill>
                  <a:schemeClr val="bg1"/>
                </a:solidFill>
              </a:rPr>
              <a:t>天专车专用脚垫复购率</a:t>
            </a:r>
          </a:p>
        </p:txBody>
      </p:sp>
    </p:spTree>
    <p:extLst>
      <p:ext uri="{BB962C8B-B14F-4D97-AF65-F5344CB8AC3E}">
        <p14:creationId xmlns:p14="http://schemas.microsoft.com/office/powerpoint/2010/main" val="55139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95" y="1855961"/>
            <a:ext cx="8034368" cy="377092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651133" y="940192"/>
            <a:ext cx="4134465" cy="523220"/>
          </a:xfrm>
          <a:prstGeom prst="rect">
            <a:avLst/>
          </a:prstGeom>
          <a:solidFill>
            <a:srgbClr val="3BB9B8"/>
          </a:solidFill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最近</a:t>
            </a:r>
            <a:r>
              <a:rPr lang="en-US" altLang="zh-CN" sz="2800" dirty="0">
                <a:solidFill>
                  <a:schemeClr val="bg1"/>
                </a:solidFill>
              </a:rPr>
              <a:t>90</a:t>
            </a:r>
            <a:r>
              <a:rPr lang="zh-CN" altLang="en-US" sz="2800" dirty="0">
                <a:solidFill>
                  <a:schemeClr val="bg1"/>
                </a:solidFill>
              </a:rPr>
              <a:t>天汽车香水复购率</a:t>
            </a:r>
          </a:p>
        </p:txBody>
      </p:sp>
    </p:spTree>
    <p:extLst>
      <p:ext uri="{BB962C8B-B14F-4D97-AF65-F5344CB8AC3E}">
        <p14:creationId xmlns:p14="http://schemas.microsoft.com/office/powerpoint/2010/main" val="24441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425579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95434" y="4214727"/>
            <a:ext cx="7886700" cy="1325563"/>
          </a:xfrm>
        </p:spPr>
        <p:txBody>
          <a:bodyPr>
            <a:normAutofit fontScale="90000"/>
          </a:bodyPr>
          <a:lstStyle/>
          <a:p>
            <a:pPr lvl="0" algn="ctr"/>
            <a:r>
              <a:rPr lang="zh-CN" altLang="en-US" sz="6600" dirty="0"/>
              <a:t>如何利用</a:t>
            </a:r>
            <a:r>
              <a:rPr lang="en-US" altLang="en-US" sz="6600" dirty="0" err="1" smtClean="0"/>
              <a:t>ab</a:t>
            </a:r>
            <a:r>
              <a:rPr lang="zh-CN" altLang="en-US" sz="6600" dirty="0" smtClean="0"/>
              <a:t>店互导</a:t>
            </a:r>
            <a:r>
              <a:rPr lang="en-US" altLang="zh-CN" sz="6600" dirty="0" smtClean="0"/>
              <a:t/>
            </a:r>
            <a:br>
              <a:rPr lang="en-US" altLang="zh-CN" sz="6600" dirty="0" smtClean="0"/>
            </a:br>
            <a:r>
              <a:rPr lang="zh-CN" altLang="en-US" sz="6600" dirty="0" smtClean="0"/>
              <a:t>策划</a:t>
            </a:r>
            <a:r>
              <a:rPr lang="zh-CN" altLang="en-US" sz="6600" dirty="0"/>
              <a:t>打造新店铺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213980" y="444464"/>
            <a:ext cx="3249608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3900" dirty="0" smtClean="0">
                <a:solidFill>
                  <a:srgbClr val="FF0000"/>
                </a:solidFill>
              </a:rPr>
              <a:t>②</a:t>
            </a:r>
            <a:endParaRPr lang="zh-CN" altLang="en-US" sz="23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45890934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528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7E127E-3E11-4B8F-A91D-510C56B4A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7A897F-12CA-49B4-94DE-714179C95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5634C5-6CD1-4216-A800-FC7760949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CCE06A-D70E-489B-9006-AC9EEF217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B4EC98-DBB2-49A1-B37E-48EBACB95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08C803-4AF8-493A-B233-E9CAFEB38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C0DBA8-9A18-4F39-8FE3-61F6C0A95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FF1345-365E-4917-88A4-36769EA5B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55BACA-B818-4828-9198-77DB64885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D92FD7-934D-451F-979E-80B61BEFF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D42584-FD88-4410-8F44-76FAA1FCE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977774" y="1348967"/>
            <a:ext cx="1321806" cy="1321806"/>
          </a:xfrm>
          <a:prstGeom prst="ellipse">
            <a:avLst/>
          </a:prstGeom>
          <a:solidFill>
            <a:srgbClr val="3B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老顾客</a:t>
            </a:r>
          </a:p>
        </p:txBody>
      </p:sp>
      <p:sp>
        <p:nvSpPr>
          <p:cNvPr id="6" name="右箭头 5"/>
          <p:cNvSpPr/>
          <p:nvPr/>
        </p:nvSpPr>
        <p:spPr>
          <a:xfrm>
            <a:off x="2779414" y="1779006"/>
            <a:ext cx="932166" cy="461727"/>
          </a:xfrm>
          <a:prstGeom prst="rightArrow">
            <a:avLst/>
          </a:prstGeom>
          <a:solidFill>
            <a:srgbClr val="3BB9B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椭圆 6"/>
          <p:cNvSpPr/>
          <p:nvPr/>
        </p:nvSpPr>
        <p:spPr>
          <a:xfrm>
            <a:off x="4326048" y="1403289"/>
            <a:ext cx="1321806" cy="1321806"/>
          </a:xfrm>
          <a:prstGeom prst="ellipse">
            <a:avLst/>
          </a:prstGeom>
          <a:solidFill>
            <a:srgbClr val="3B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原来购买的店铺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819530" y="1573178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老品：刚需，好产品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新品：新产品上新尝试</a:t>
            </a:r>
            <a:endParaRPr lang="zh-CN" altLang="en-US" dirty="0"/>
          </a:p>
        </p:txBody>
      </p:sp>
      <p:sp>
        <p:nvSpPr>
          <p:cNvPr id="9" name="右箭头 8"/>
          <p:cNvSpPr/>
          <p:nvPr/>
        </p:nvSpPr>
        <p:spPr>
          <a:xfrm rot="2338218">
            <a:off x="2648354" y="2963187"/>
            <a:ext cx="1328920" cy="407225"/>
          </a:xfrm>
          <a:prstGeom prst="rightArrow">
            <a:avLst/>
          </a:prstGeom>
          <a:solidFill>
            <a:srgbClr val="3BB9B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326048" y="3112885"/>
            <a:ext cx="1321806" cy="1321806"/>
          </a:xfrm>
          <a:prstGeom prst="ellipse">
            <a:avLst/>
          </a:prstGeom>
          <a:solidFill>
            <a:srgbClr val="3B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新店铺</a:t>
            </a:r>
            <a:endParaRPr lang="en-US" altLang="zh-CN" dirty="0" smtClean="0"/>
          </a:p>
          <a:p>
            <a:pPr algn="ctr"/>
            <a:r>
              <a:rPr lang="zh-CN" altLang="en-US" dirty="0"/>
              <a:t>盘活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819530" y="3166799"/>
            <a:ext cx="27238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新店，没权重，或权重低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新品，有折扣，没人知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需要打造购买理由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/>
              <a:t>设计</a:t>
            </a:r>
            <a:r>
              <a:rPr lang="zh-CN" altLang="en-US" dirty="0" smtClean="0"/>
              <a:t>营销策略</a:t>
            </a:r>
            <a:r>
              <a:rPr lang="en-US" altLang="zh-CN" dirty="0" smtClean="0"/>
              <a:t>+</a:t>
            </a:r>
            <a:r>
              <a:rPr lang="zh-CN" altLang="en-US" dirty="0" smtClean="0"/>
              <a:t>引流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53693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  <p:bldP spid="9" grpId="0" animBg="1"/>
      <p:bldP spid="10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67640337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674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7E127E-3E11-4B8F-A91D-510C56B4A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D7E127E-3E11-4B8F-A91D-510C56B4A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7A897F-12CA-49B4-94DE-714179C95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47A897F-12CA-49B4-94DE-714179C956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5634C5-6CD1-4216-A800-FC7760949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685634C5-6CD1-4216-A800-FC77609494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CCE06A-D70E-489B-9006-AC9EEF217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5BCCE06A-D70E-489B-9006-AC9EEF217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B4EC98-DBB2-49A1-B37E-48EBACB95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86B4EC98-DBB2-49A1-B37E-48EBACB95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08C803-4AF8-493A-B233-E9CAFEB38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0708C803-4AF8-493A-B233-E9CAFEB38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C0DBA8-9A18-4F39-8FE3-61F6C0A95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49C0DBA8-9A18-4F39-8FE3-61F6C0A954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FF1345-365E-4917-88A4-36769EA5B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DCFF1345-365E-4917-88A4-36769EA5B4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55BACA-B818-4828-9198-77DB64885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DF55BACA-B818-4828-9198-77DB64885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D3DE15-23F3-4FD7-AAA7-B93DC4EF3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3AD3DE15-23F3-4FD7-AAA7-B93DC4EF34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05F7FE-08C3-4A59-8720-8D7BCA526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905F7FE-08C3-4A59-8720-8D7BCA526A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08133" y="873734"/>
            <a:ext cx="2339102" cy="523220"/>
          </a:xfrm>
          <a:prstGeom prst="rect">
            <a:avLst/>
          </a:prstGeom>
          <a:solidFill>
            <a:srgbClr val="3BB9B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AB</a:t>
            </a:r>
            <a:r>
              <a:rPr lang="zh-CN" altLang="en-US" sz="2800" dirty="0" smtClean="0">
                <a:solidFill>
                  <a:schemeClr val="bg1"/>
                </a:solidFill>
              </a:rPr>
              <a:t>店</a:t>
            </a:r>
            <a:r>
              <a:rPr lang="zh-CN" altLang="en-US" sz="2800" dirty="0">
                <a:solidFill>
                  <a:schemeClr val="bg1"/>
                </a:solidFill>
              </a:rPr>
              <a:t>玩法</a:t>
            </a:r>
            <a:r>
              <a:rPr lang="zh-CN" altLang="en-US" sz="2800" dirty="0" smtClean="0">
                <a:solidFill>
                  <a:schemeClr val="bg1"/>
                </a:solidFill>
              </a:rPr>
              <a:t>定位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83144906"/>
              </p:ext>
            </p:extLst>
          </p:nvPr>
        </p:nvGraphicFramePr>
        <p:xfrm>
          <a:off x="1252395" y="1587124"/>
          <a:ext cx="6787081" cy="1988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1874610" y="3669847"/>
            <a:ext cx="133882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低成本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引流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9.9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19.9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419011" y="3669847"/>
            <a:ext cx="243528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高利润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毛利率高于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</a:p>
          <a:p>
            <a:pPr algn="ctr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毛利额高于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元以上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3149437" y="5636062"/>
            <a:ext cx="3595856" cy="307777"/>
          </a:xfrm>
          <a:prstGeom prst="rect">
            <a:avLst/>
          </a:prstGeom>
          <a:solidFill>
            <a:srgbClr val="3BB9B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AB</a:t>
            </a:r>
            <a:r>
              <a:rPr lang="zh-CN" altLang="en-US" sz="1400" dirty="0" smtClean="0">
                <a:solidFill>
                  <a:schemeClr val="bg1"/>
                </a:solidFill>
              </a:rPr>
              <a:t>店不一定是同一个类目，可以是相近类目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9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2682" y="709158"/>
            <a:ext cx="7886700" cy="1325563"/>
          </a:xfrm>
        </p:spPr>
        <p:txBody>
          <a:bodyPr/>
          <a:lstStyle/>
          <a:p>
            <a:pPr algn="ctr"/>
            <a:r>
              <a:rPr lang="zh-CN" altLang="en-US" dirty="0" smtClean="0"/>
              <a:t>新品企划之账户篇</a:t>
            </a:r>
            <a:endParaRPr lang="zh-CN" altLang="en-US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3369302485"/>
              </p:ext>
            </p:extLst>
          </p:nvPr>
        </p:nvGraphicFramePr>
        <p:xfrm>
          <a:off x="628650" y="2103170"/>
          <a:ext cx="8135103" cy="3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294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25" y="1663529"/>
            <a:ext cx="7426513" cy="411421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34882" y="737932"/>
            <a:ext cx="1980029" cy="523220"/>
          </a:xfrm>
          <a:prstGeom prst="rect">
            <a:avLst/>
          </a:prstGeom>
          <a:solidFill>
            <a:srgbClr val="3BB9B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低成本产品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35" y="2169656"/>
            <a:ext cx="7694465" cy="354100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95381" y="1063857"/>
            <a:ext cx="5032147" cy="523220"/>
          </a:xfrm>
          <a:prstGeom prst="rect">
            <a:avLst/>
          </a:prstGeom>
          <a:solidFill>
            <a:srgbClr val="3BB9B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营销策略</a:t>
            </a:r>
            <a:r>
              <a:rPr lang="en-US" altLang="zh-CN" sz="2800" dirty="0" smtClean="0">
                <a:solidFill>
                  <a:schemeClr val="bg1"/>
                </a:solidFill>
              </a:rPr>
              <a:t>-</a:t>
            </a:r>
            <a:r>
              <a:rPr lang="zh-CN" altLang="en-US" sz="2800" dirty="0" smtClean="0">
                <a:solidFill>
                  <a:schemeClr val="bg1"/>
                </a:solidFill>
              </a:rPr>
              <a:t>选择市场喜欢的产品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1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708133" y="873734"/>
            <a:ext cx="1800493" cy="523220"/>
          </a:xfrm>
          <a:prstGeom prst="rect">
            <a:avLst/>
          </a:prstGeom>
          <a:solidFill>
            <a:srgbClr val="3BB9B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AB</a:t>
            </a:r>
            <a:r>
              <a:rPr lang="zh-CN" altLang="en-US" sz="2800" dirty="0" smtClean="0">
                <a:solidFill>
                  <a:schemeClr val="bg1"/>
                </a:solidFill>
              </a:rPr>
              <a:t>店案例</a:t>
            </a:r>
            <a:r>
              <a:rPr lang="en-US" altLang="zh-CN" sz="2800" dirty="0" smtClean="0">
                <a:solidFill>
                  <a:schemeClr val="bg1"/>
                </a:solidFill>
              </a:rPr>
              <a:t>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1909464953"/>
              </p:ext>
            </p:extLst>
          </p:nvPr>
        </p:nvGraphicFramePr>
        <p:xfrm>
          <a:off x="1252395" y="1587124"/>
          <a:ext cx="6787081" cy="1988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424015" y="3793402"/>
            <a:ext cx="25442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/>
              <a:t>定价：</a:t>
            </a:r>
            <a:r>
              <a:rPr lang="en-US" altLang="zh-CN" sz="1600" dirty="0" smtClean="0"/>
              <a:t>9.9</a:t>
            </a:r>
            <a:r>
              <a:rPr lang="zh-CN" altLang="en-US" sz="1600" dirty="0" smtClean="0"/>
              <a:t>包邮</a:t>
            </a:r>
            <a:endParaRPr lang="en-US" altLang="zh-CN" sz="1600" dirty="0" smtClean="0"/>
          </a:p>
          <a:p>
            <a:pPr algn="ctr">
              <a:lnSpc>
                <a:spcPct val="150000"/>
              </a:lnSpc>
            </a:pPr>
            <a:r>
              <a:rPr lang="zh-CN" altLang="en-US" sz="1600" dirty="0" smtClean="0"/>
              <a:t>成本：包邮费</a:t>
            </a:r>
            <a:r>
              <a:rPr lang="en-US" altLang="zh-CN" sz="1600" dirty="0" smtClean="0"/>
              <a:t>5.9</a:t>
            </a:r>
            <a:r>
              <a:rPr lang="zh-CN" altLang="en-US" sz="1600" dirty="0" smtClean="0"/>
              <a:t>一单成本</a:t>
            </a:r>
            <a:endParaRPr lang="en-US" altLang="zh-CN" sz="1600" dirty="0" smtClean="0"/>
          </a:p>
          <a:p>
            <a:pPr algn="ctr">
              <a:lnSpc>
                <a:spcPct val="150000"/>
              </a:lnSpc>
            </a:pPr>
            <a:r>
              <a:rPr lang="zh-CN" altLang="en-US" sz="1600" dirty="0" smtClean="0"/>
              <a:t>营销卖点</a:t>
            </a:r>
            <a:r>
              <a:rPr lang="en-US" altLang="zh-CN" sz="1600" dirty="0" smtClean="0"/>
              <a:t>1</a:t>
            </a:r>
            <a:r>
              <a:rPr lang="zh-CN" altLang="en-US" sz="1600" dirty="0" smtClean="0"/>
              <a:t>：不满意免费换</a:t>
            </a:r>
            <a:endParaRPr lang="en-US" altLang="zh-CN" sz="1600" dirty="0" smtClean="0"/>
          </a:p>
          <a:p>
            <a:pPr algn="ctr">
              <a:lnSpc>
                <a:spcPct val="150000"/>
              </a:lnSpc>
            </a:pPr>
            <a:r>
              <a:rPr lang="zh-CN" altLang="en-US" sz="1600" dirty="0" smtClean="0"/>
              <a:t>营销卖点</a:t>
            </a:r>
            <a:r>
              <a:rPr lang="en-US" altLang="zh-CN" sz="1600" dirty="0" smtClean="0"/>
              <a:t>2</a:t>
            </a:r>
            <a:r>
              <a:rPr lang="zh-CN" altLang="en-US" sz="1600" dirty="0" smtClean="0"/>
              <a:t>：一年</a:t>
            </a:r>
            <a:r>
              <a:rPr lang="en-US" altLang="zh-CN" sz="1600" dirty="0" smtClean="0"/>
              <a:t>3</a:t>
            </a:r>
            <a:r>
              <a:rPr lang="zh-CN" altLang="en-US" sz="1600" dirty="0" smtClean="0"/>
              <a:t>次换新</a:t>
            </a:r>
            <a:endParaRPr lang="en-US" altLang="zh-CN" sz="1600" dirty="0" smtClean="0"/>
          </a:p>
          <a:p>
            <a:pPr algn="ctr">
              <a:lnSpc>
                <a:spcPct val="150000"/>
              </a:lnSpc>
            </a:pPr>
            <a:endParaRPr lang="zh-CN" altLang="en-US" sz="1600" dirty="0"/>
          </a:p>
        </p:txBody>
      </p:sp>
      <p:sp>
        <p:nvSpPr>
          <p:cNvPr id="8" name="文本框 7"/>
          <p:cNvSpPr txBox="1"/>
          <p:nvPr/>
        </p:nvSpPr>
        <p:spPr>
          <a:xfrm>
            <a:off x="5329090" y="3793402"/>
            <a:ext cx="26468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/>
              <a:t>定价：</a:t>
            </a:r>
            <a:r>
              <a:rPr lang="en-US" altLang="zh-CN" sz="1600" dirty="0" smtClean="0"/>
              <a:t>249</a:t>
            </a:r>
            <a:r>
              <a:rPr lang="zh-CN" altLang="en-US" sz="1600" dirty="0" smtClean="0"/>
              <a:t>元包邮</a:t>
            </a:r>
            <a:endParaRPr lang="en-US" altLang="zh-CN" sz="1600" dirty="0" smtClean="0"/>
          </a:p>
          <a:p>
            <a:pPr algn="ctr">
              <a:lnSpc>
                <a:spcPct val="150000"/>
              </a:lnSpc>
            </a:pPr>
            <a:r>
              <a:rPr lang="zh-CN" altLang="en-US" sz="1600" dirty="0" smtClean="0"/>
              <a:t>成本：包邮费</a:t>
            </a:r>
            <a:r>
              <a:rPr lang="en-US" altLang="zh-CN" sz="1600" dirty="0" smtClean="0"/>
              <a:t>149</a:t>
            </a:r>
            <a:r>
              <a:rPr lang="zh-CN" altLang="en-US" sz="1600" dirty="0" smtClean="0"/>
              <a:t>一单成本</a:t>
            </a:r>
            <a:endParaRPr lang="en-US" altLang="zh-CN" sz="1600" dirty="0" smtClean="0"/>
          </a:p>
          <a:p>
            <a:pPr algn="ctr">
              <a:lnSpc>
                <a:spcPct val="150000"/>
              </a:lnSpc>
            </a:pPr>
            <a:r>
              <a:rPr lang="zh-CN" altLang="en-US" sz="1600" dirty="0" smtClean="0"/>
              <a:t>营销卖点</a:t>
            </a:r>
            <a:r>
              <a:rPr lang="en-US" altLang="zh-CN" sz="1600" dirty="0" smtClean="0"/>
              <a:t>1</a:t>
            </a:r>
            <a:r>
              <a:rPr lang="zh-CN" altLang="en-US" sz="1600" dirty="0" smtClean="0"/>
              <a:t>：上新老顾客</a:t>
            </a:r>
            <a:r>
              <a:rPr lang="en-US" altLang="zh-CN" sz="1600" dirty="0" smtClean="0"/>
              <a:t>5</a:t>
            </a:r>
            <a:r>
              <a:rPr lang="zh-CN" altLang="en-US" sz="1600" dirty="0" smtClean="0"/>
              <a:t>折</a:t>
            </a:r>
            <a:endParaRPr lang="en-US" altLang="zh-CN" sz="1600" dirty="0" smtClean="0"/>
          </a:p>
          <a:p>
            <a:pPr algn="ctr">
              <a:lnSpc>
                <a:spcPct val="150000"/>
              </a:lnSpc>
            </a:pPr>
            <a:r>
              <a:rPr lang="zh-CN" altLang="en-US" sz="1600" dirty="0" smtClean="0"/>
              <a:t>营销卖点</a:t>
            </a:r>
            <a:r>
              <a:rPr lang="en-US" altLang="zh-CN" sz="1600" dirty="0" smtClean="0"/>
              <a:t>2</a:t>
            </a:r>
            <a:r>
              <a:rPr lang="zh-CN" altLang="en-US" sz="1600" dirty="0" smtClean="0"/>
              <a:t>：顺丰包邮</a:t>
            </a:r>
            <a:endParaRPr lang="en-US" altLang="zh-CN" sz="1600" dirty="0" smtClean="0"/>
          </a:p>
          <a:p>
            <a:pPr algn="ctr">
              <a:lnSpc>
                <a:spcPct val="150000"/>
              </a:lnSpc>
            </a:pP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6823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708133" y="873734"/>
            <a:ext cx="1800493" cy="523220"/>
          </a:xfrm>
          <a:prstGeom prst="rect">
            <a:avLst/>
          </a:prstGeom>
          <a:solidFill>
            <a:srgbClr val="3BB9B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AB</a:t>
            </a:r>
            <a:r>
              <a:rPr lang="zh-CN" altLang="en-US" sz="2800" dirty="0" smtClean="0">
                <a:solidFill>
                  <a:schemeClr val="bg1"/>
                </a:solidFill>
              </a:rPr>
              <a:t>店案例</a:t>
            </a:r>
            <a:r>
              <a:rPr lang="en-US" altLang="zh-CN" sz="2800" dirty="0" smtClean="0">
                <a:solidFill>
                  <a:schemeClr val="bg1"/>
                </a:solidFill>
              </a:rPr>
              <a:t>2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1426758114"/>
              </p:ext>
            </p:extLst>
          </p:nvPr>
        </p:nvGraphicFramePr>
        <p:xfrm>
          <a:off x="1252395" y="1587124"/>
          <a:ext cx="6787081" cy="1988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577905" y="3793402"/>
            <a:ext cx="22365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/>
              <a:t>找行业通用件</a:t>
            </a:r>
            <a:endParaRPr lang="en-US" altLang="zh-CN" sz="1600" dirty="0" smtClean="0"/>
          </a:p>
          <a:p>
            <a:pPr algn="ctr">
              <a:lnSpc>
                <a:spcPct val="150000"/>
              </a:lnSpc>
            </a:pPr>
            <a:r>
              <a:rPr lang="zh-CN" altLang="en-US" sz="1600" dirty="0" smtClean="0"/>
              <a:t>可以选择品牌产品分销</a:t>
            </a:r>
            <a:endParaRPr lang="en-US" altLang="zh-CN" sz="1600" dirty="0" smtClean="0"/>
          </a:p>
          <a:p>
            <a:pPr algn="ctr">
              <a:lnSpc>
                <a:spcPct val="150000"/>
              </a:lnSpc>
            </a:pPr>
            <a:r>
              <a:rPr lang="zh-CN" altLang="en-US" sz="1600" dirty="0" smtClean="0"/>
              <a:t>可以去永福路进货</a:t>
            </a:r>
            <a:endParaRPr lang="en-US" altLang="zh-CN" sz="1600" dirty="0" smtClean="0"/>
          </a:p>
          <a:p>
            <a:pPr algn="ctr">
              <a:lnSpc>
                <a:spcPct val="150000"/>
              </a:lnSpc>
            </a:pPr>
            <a:r>
              <a:rPr lang="zh-CN" altLang="en-US" sz="1600" dirty="0" smtClean="0"/>
              <a:t>可以用免单方式加微信</a:t>
            </a:r>
            <a:endParaRPr lang="en-US" altLang="zh-CN" sz="1600" dirty="0" smtClean="0"/>
          </a:p>
          <a:p>
            <a:pPr algn="ctr">
              <a:lnSpc>
                <a:spcPct val="150000"/>
              </a:lnSpc>
            </a:pPr>
            <a:endParaRPr lang="zh-CN" altLang="en-US" sz="1600" dirty="0"/>
          </a:p>
        </p:txBody>
      </p:sp>
      <p:sp>
        <p:nvSpPr>
          <p:cNvPr id="8" name="文本框 7"/>
          <p:cNvSpPr txBox="1"/>
          <p:nvPr/>
        </p:nvSpPr>
        <p:spPr>
          <a:xfrm>
            <a:off x="5329092" y="3793402"/>
            <a:ext cx="2646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/>
              <a:t>加到微信后，备注车型</a:t>
            </a:r>
            <a:endParaRPr lang="en-US" altLang="zh-CN" sz="1600" dirty="0" smtClean="0"/>
          </a:p>
          <a:p>
            <a:pPr algn="ctr">
              <a:lnSpc>
                <a:spcPct val="150000"/>
              </a:lnSpc>
            </a:pPr>
            <a:r>
              <a:rPr lang="zh-CN" altLang="en-US" sz="1600" dirty="0" smtClean="0"/>
              <a:t>打标签、分类</a:t>
            </a:r>
            <a:endParaRPr lang="en-US" altLang="zh-CN" sz="1600" dirty="0" smtClean="0"/>
          </a:p>
          <a:p>
            <a:pPr algn="ctr">
              <a:lnSpc>
                <a:spcPct val="150000"/>
              </a:lnSpc>
            </a:pPr>
            <a:r>
              <a:rPr lang="zh-CN" altLang="en-US" sz="1600" dirty="0" smtClean="0"/>
              <a:t>遇到活动时，直接群发联系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6271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49469" y="2036760"/>
            <a:ext cx="788457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kern="1700" spc="248" dirty="0">
                <a:solidFill>
                  <a:srgbClr val="C00000"/>
                </a:solidFill>
                <a:latin typeface="+mn-ea"/>
              </a:rPr>
              <a:t>老</a:t>
            </a:r>
            <a:r>
              <a:rPr lang="zh-CN" altLang="en-US" sz="11500" kern="1700" spc="248" dirty="0" smtClean="0">
                <a:solidFill>
                  <a:srgbClr val="C00000"/>
                </a:solidFill>
                <a:latin typeface="+mn-ea"/>
              </a:rPr>
              <a:t>顾客营销</a:t>
            </a:r>
            <a:endParaRPr lang="en-US" altLang="zh-CN" sz="11500" kern="1700" spc="248" dirty="0" smtClean="0">
              <a:solidFill>
                <a:srgbClr val="C00000"/>
              </a:solidFill>
              <a:latin typeface="+mn-ea"/>
            </a:endParaRPr>
          </a:p>
          <a:p>
            <a:pPr algn="ctr"/>
            <a:r>
              <a:rPr lang="zh-CN" altLang="en-US" sz="7200" kern="1700" spc="248" dirty="0" smtClean="0">
                <a:latin typeface="+mn-ea"/>
              </a:rPr>
              <a:t>鱼塘营销搭建系统</a:t>
            </a:r>
            <a:endParaRPr lang="en-US" altLang="zh-CN" sz="7200" kern="1700" spc="248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048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708133" y="873734"/>
            <a:ext cx="1800493" cy="523220"/>
          </a:xfrm>
          <a:prstGeom prst="rect">
            <a:avLst/>
          </a:prstGeom>
          <a:solidFill>
            <a:srgbClr val="3BB9B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AB</a:t>
            </a:r>
            <a:r>
              <a:rPr lang="zh-CN" altLang="en-US" sz="2800" dirty="0" smtClean="0">
                <a:solidFill>
                  <a:schemeClr val="bg1"/>
                </a:solidFill>
              </a:rPr>
              <a:t>店案例</a:t>
            </a:r>
            <a:r>
              <a:rPr lang="en-US" altLang="zh-CN" sz="2800" dirty="0">
                <a:solidFill>
                  <a:schemeClr val="bg1"/>
                </a:solidFill>
              </a:rPr>
              <a:t>3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1384737093"/>
              </p:ext>
            </p:extLst>
          </p:nvPr>
        </p:nvGraphicFramePr>
        <p:xfrm>
          <a:off x="1252395" y="1587124"/>
          <a:ext cx="6787081" cy="1988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372722" y="3793402"/>
            <a:ext cx="2646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/>
              <a:t>通过设计营销策略</a:t>
            </a:r>
            <a:endParaRPr lang="en-US" altLang="zh-CN" sz="1600" dirty="0" smtClean="0"/>
          </a:p>
          <a:p>
            <a:pPr algn="ctr">
              <a:lnSpc>
                <a:spcPct val="150000"/>
              </a:lnSpc>
            </a:pPr>
            <a:r>
              <a:rPr lang="zh-CN" altLang="en-US" sz="1600" dirty="0" smtClean="0"/>
              <a:t>加微信，备注店铺渠道来源</a:t>
            </a:r>
            <a:endParaRPr lang="en-US" altLang="zh-CN" sz="1600" dirty="0" smtClean="0"/>
          </a:p>
          <a:p>
            <a:pPr algn="ctr">
              <a:lnSpc>
                <a:spcPct val="150000"/>
              </a:lnSpc>
            </a:pPr>
            <a:r>
              <a:rPr lang="zh-CN" altLang="en-US" sz="1600" dirty="0"/>
              <a:t>微</a:t>
            </a:r>
            <a:r>
              <a:rPr lang="zh-CN" altLang="en-US" sz="1600" dirty="0" smtClean="0"/>
              <a:t>信返款</a:t>
            </a:r>
            <a:endParaRPr lang="zh-CN" altLang="en-US" sz="1600" dirty="0"/>
          </a:p>
        </p:txBody>
      </p:sp>
      <p:sp>
        <p:nvSpPr>
          <p:cNvPr id="8" name="文本框 7"/>
          <p:cNvSpPr txBox="1"/>
          <p:nvPr/>
        </p:nvSpPr>
        <p:spPr>
          <a:xfrm>
            <a:off x="5226501" y="3793402"/>
            <a:ext cx="28520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/>
              <a:t>享受</a:t>
            </a:r>
            <a:r>
              <a:rPr lang="en-US" altLang="zh-CN" sz="1600" dirty="0" err="1" smtClean="0"/>
              <a:t>vip</a:t>
            </a:r>
            <a:r>
              <a:rPr lang="zh-CN" altLang="en-US" sz="1600" dirty="0" smtClean="0"/>
              <a:t>活动价格</a:t>
            </a:r>
            <a:endParaRPr lang="en-US" altLang="zh-CN" sz="1600" dirty="0" smtClean="0"/>
          </a:p>
          <a:p>
            <a:pPr algn="ctr">
              <a:lnSpc>
                <a:spcPct val="150000"/>
              </a:lnSpc>
            </a:pPr>
            <a:r>
              <a:rPr lang="zh-CN" altLang="en-US" sz="1600" dirty="0" smtClean="0"/>
              <a:t>可以享受全网全品牌低价优惠</a:t>
            </a:r>
            <a:endParaRPr lang="en-US" altLang="zh-CN" sz="1600" dirty="0" smtClean="0"/>
          </a:p>
          <a:p>
            <a:pPr algn="ctr">
              <a:lnSpc>
                <a:spcPct val="150000"/>
              </a:lnSpc>
            </a:pPr>
            <a:r>
              <a:rPr lang="zh-CN" altLang="en-US" sz="1600" dirty="0" smtClean="0"/>
              <a:t>拍单留地址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6210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08133" y="1000483"/>
            <a:ext cx="2339102" cy="523220"/>
          </a:xfrm>
          <a:prstGeom prst="rect">
            <a:avLst/>
          </a:prstGeom>
          <a:solidFill>
            <a:srgbClr val="3BB9B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设计营销策略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247710"/>
              </p:ext>
            </p:extLst>
          </p:nvPr>
        </p:nvGraphicFramePr>
        <p:xfrm>
          <a:off x="1240326" y="1855958"/>
          <a:ext cx="7025488" cy="3938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6172"/>
                <a:gridCol w="5549316"/>
              </a:tblGrid>
              <a:tr h="328188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u="none" strike="noStrike" dirty="0">
                          <a:effectLst/>
                        </a:rPr>
                        <a:t>序号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促销文案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</a:tr>
              <a:tr h="32818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买一送一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</a:tr>
              <a:tr h="32818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买三免一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</a:tr>
              <a:tr h="32818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第二件半价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</a:tr>
              <a:tr h="32818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咨询客服领大额优惠券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</a:tr>
              <a:tr h="32818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上线</a:t>
                      </a:r>
                      <a:r>
                        <a:rPr lang="en-US" altLang="zh-CN" sz="1800" u="none" strike="noStrike" dirty="0">
                          <a:effectLst/>
                        </a:rPr>
                        <a:t>3</a:t>
                      </a:r>
                      <a:r>
                        <a:rPr lang="zh-CN" altLang="en-US" sz="1800" u="none" strike="noStrike" dirty="0">
                          <a:effectLst/>
                        </a:rPr>
                        <a:t>天，</a:t>
                      </a:r>
                      <a:r>
                        <a:rPr lang="en-US" altLang="zh-CN" sz="1800" u="none" strike="noStrike" dirty="0">
                          <a:effectLst/>
                        </a:rPr>
                        <a:t>8</a:t>
                      </a:r>
                      <a:r>
                        <a:rPr lang="zh-CN" altLang="en-US" sz="1800" u="none" strike="noStrike" dirty="0">
                          <a:effectLst/>
                        </a:rPr>
                        <a:t>折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</a:tr>
              <a:tr h="32818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6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满</a:t>
                      </a:r>
                      <a:r>
                        <a:rPr lang="en-US" altLang="zh-CN" sz="1800" u="none" strike="noStrike" dirty="0">
                          <a:effectLst/>
                        </a:rPr>
                        <a:t>199</a:t>
                      </a:r>
                      <a:r>
                        <a:rPr lang="zh-CN" altLang="en-US" sz="1800" u="none" strike="noStrike" dirty="0">
                          <a:effectLst/>
                        </a:rPr>
                        <a:t>立减</a:t>
                      </a:r>
                      <a:r>
                        <a:rPr lang="en-US" altLang="zh-CN" sz="1800" u="none" strike="noStrike" dirty="0">
                          <a:effectLst/>
                        </a:rPr>
                        <a:t>100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</a:tr>
              <a:tr h="32818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7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现货，顺丰发货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</a:tr>
              <a:tr h="32818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买就送赠品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</a:tr>
              <a:tr h="32818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9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免费试用</a:t>
                      </a:r>
                      <a:r>
                        <a:rPr lang="en-US" altLang="zh-CN" sz="1800" u="none" strike="noStrike" dirty="0">
                          <a:effectLst/>
                        </a:rPr>
                        <a:t>14</a:t>
                      </a:r>
                      <a:r>
                        <a:rPr lang="zh-CN" altLang="en-US" sz="1800" u="none" strike="noStrike" dirty="0">
                          <a:effectLst/>
                        </a:rPr>
                        <a:t>天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</a:tr>
              <a:tr h="32818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10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到货免费上门安装，没额外费用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</a:tr>
              <a:tr h="3281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11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EAAE0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所有配件终身免费换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-1217690" y="95227"/>
            <a:ext cx="457200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dirty="0">
                <a:solidFill>
                  <a:schemeClr val="bg1"/>
                </a:solidFill>
              </a:rPr>
              <a:t>A</a:t>
            </a:r>
            <a:r>
              <a:rPr lang="zh-CN" altLang="en-US" dirty="0" smtClean="0">
                <a:solidFill>
                  <a:schemeClr val="bg1"/>
                </a:solidFill>
              </a:rPr>
              <a:t>店低价</a:t>
            </a:r>
            <a:r>
              <a:rPr lang="zh-CN" altLang="en-US" dirty="0">
                <a:solidFill>
                  <a:schemeClr val="bg1"/>
                </a:solidFill>
              </a:rPr>
              <a:t>引流</a:t>
            </a:r>
          </a:p>
        </p:txBody>
      </p:sp>
    </p:spTree>
    <p:extLst>
      <p:ext uri="{BB962C8B-B14F-4D97-AF65-F5344CB8AC3E}">
        <p14:creationId xmlns:p14="http://schemas.microsoft.com/office/powerpoint/2010/main" val="424427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08133" y="1000483"/>
            <a:ext cx="2339102" cy="523220"/>
          </a:xfrm>
          <a:prstGeom prst="rect">
            <a:avLst/>
          </a:prstGeom>
          <a:solidFill>
            <a:srgbClr val="3BB9B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设计营销策略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195126"/>
              </p:ext>
            </p:extLst>
          </p:nvPr>
        </p:nvGraphicFramePr>
        <p:xfrm>
          <a:off x="1240326" y="1855958"/>
          <a:ext cx="7016434" cy="34312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4270"/>
                <a:gridCol w="5542164"/>
              </a:tblGrid>
              <a:tr h="38125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u="none" strike="noStrike" dirty="0">
                          <a:effectLst/>
                          <a:latin typeface="+mj-ea"/>
                          <a:ea typeface="+mj-ea"/>
                        </a:rPr>
                        <a:t>序号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  <a:latin typeface="+mj-ea"/>
                          <a:ea typeface="+mj-ea"/>
                        </a:rPr>
                        <a:t>促销文案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</a:tr>
              <a:tr h="38125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免费送钢化膜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</a:tr>
              <a:tr h="38125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配件一年内免费换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</a:tr>
              <a:tr h="38125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免单机会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</a:tr>
              <a:tr h="38125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  <a:latin typeface="+mj-ea"/>
                          <a:ea typeface="+mj-ea"/>
                        </a:rPr>
                        <a:t>咨询客服领大额优惠券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</a:tr>
              <a:tr h="38125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新品上线优先免单机会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</a:tr>
              <a:tr h="38125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6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产品一年内，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次免费换新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</a:tr>
              <a:tr h="38125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7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定期指导产品使用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</a:tr>
              <a:tr h="38125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  <a:latin typeface="+mj-ea"/>
                          <a:ea typeface="+mj-ea"/>
                        </a:rPr>
                        <a:t>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……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b">
                    <a:solidFill>
                      <a:srgbClr val="EAAE06"/>
                    </a:solidFill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-1217690" y="95227"/>
            <a:ext cx="457200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dirty="0">
                <a:solidFill>
                  <a:schemeClr val="bg1"/>
                </a:solidFill>
              </a:rPr>
              <a:t>A</a:t>
            </a:r>
            <a:r>
              <a:rPr lang="zh-CN" altLang="en-US" dirty="0" smtClean="0">
                <a:solidFill>
                  <a:schemeClr val="bg1"/>
                </a:solidFill>
              </a:rPr>
              <a:t>店低价</a:t>
            </a:r>
            <a:r>
              <a:rPr lang="zh-CN" altLang="en-US" dirty="0">
                <a:solidFill>
                  <a:schemeClr val="bg1"/>
                </a:solidFill>
              </a:rPr>
              <a:t>引流</a:t>
            </a:r>
          </a:p>
        </p:txBody>
      </p:sp>
    </p:spTree>
    <p:extLst>
      <p:ext uri="{BB962C8B-B14F-4D97-AF65-F5344CB8AC3E}">
        <p14:creationId xmlns:p14="http://schemas.microsoft.com/office/powerpoint/2010/main" val="31813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08133" y="1000483"/>
            <a:ext cx="1980029" cy="523220"/>
          </a:xfrm>
          <a:prstGeom prst="rect">
            <a:avLst/>
          </a:prstGeom>
          <a:solidFill>
            <a:srgbClr val="3BB9B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低成本引流</a:t>
            </a:r>
          </a:p>
        </p:txBody>
      </p:sp>
      <p:sp>
        <p:nvSpPr>
          <p:cNvPr id="10" name="矩形 9"/>
          <p:cNvSpPr/>
          <p:nvPr/>
        </p:nvSpPr>
        <p:spPr>
          <a:xfrm>
            <a:off x="-1217690" y="95227"/>
            <a:ext cx="457200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dirty="0">
                <a:solidFill>
                  <a:schemeClr val="bg1"/>
                </a:solidFill>
              </a:rPr>
              <a:t>A</a:t>
            </a:r>
            <a:r>
              <a:rPr lang="zh-CN" altLang="en-US" dirty="0" smtClean="0">
                <a:solidFill>
                  <a:schemeClr val="bg1"/>
                </a:solidFill>
              </a:rPr>
              <a:t>店低价</a:t>
            </a:r>
            <a:r>
              <a:rPr lang="zh-CN" altLang="en-US" dirty="0">
                <a:solidFill>
                  <a:schemeClr val="bg1"/>
                </a:solidFill>
              </a:rPr>
              <a:t>引流</a:t>
            </a: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1614104458"/>
              </p:ext>
            </p:extLst>
          </p:nvPr>
        </p:nvGraphicFramePr>
        <p:xfrm>
          <a:off x="917416" y="2338560"/>
          <a:ext cx="7520413" cy="106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068310" y="3439287"/>
            <a:ext cx="156966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 smtClean="0"/>
              <a:t>方便进货</a:t>
            </a:r>
            <a:endParaRPr lang="en-US" altLang="zh-CN" dirty="0" smtClean="0"/>
          </a:p>
          <a:p>
            <a:pPr algn="ctr">
              <a:lnSpc>
                <a:spcPct val="150000"/>
              </a:lnSpc>
            </a:pPr>
            <a:r>
              <a:rPr lang="zh-CN" altLang="en-US" dirty="0" smtClean="0"/>
              <a:t>压货成本低</a:t>
            </a:r>
            <a:endParaRPr lang="en-US" altLang="zh-CN" dirty="0" smtClean="0"/>
          </a:p>
          <a:p>
            <a:pPr algn="ctr">
              <a:lnSpc>
                <a:spcPct val="150000"/>
              </a:lnSpc>
            </a:pPr>
            <a:r>
              <a:rPr lang="zh-CN" altLang="en-US" dirty="0" smtClean="0"/>
              <a:t>可以当礼品送</a:t>
            </a:r>
            <a:endParaRPr lang="en-US" altLang="zh-CN" dirty="0" smtClean="0"/>
          </a:p>
          <a:p>
            <a:pPr algn="ctr">
              <a:lnSpc>
                <a:spcPct val="150000"/>
              </a:lnSpc>
            </a:pPr>
            <a:r>
              <a:rPr lang="zh-CN" altLang="en-US" dirty="0" smtClean="0"/>
              <a:t>发货成本低</a:t>
            </a:r>
            <a:endParaRPr lang="en-US" altLang="zh-CN" dirty="0" smtClean="0"/>
          </a:p>
          <a:p>
            <a:pPr algn="ctr">
              <a:lnSpc>
                <a:spcPct val="150000"/>
              </a:lnSpc>
            </a:pPr>
            <a:r>
              <a:rPr lang="zh-CN" altLang="en-US" dirty="0" smtClean="0"/>
              <a:t>方便打包</a:t>
            </a:r>
            <a:endParaRPr lang="en-US" altLang="zh-CN" dirty="0"/>
          </a:p>
          <a:p>
            <a:pPr algn="ctr"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144149" y="3439287"/>
            <a:ext cx="1107996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 smtClean="0"/>
              <a:t>市场爆款</a:t>
            </a:r>
            <a:endParaRPr lang="en-US" altLang="zh-CN" dirty="0" smtClean="0"/>
          </a:p>
          <a:p>
            <a:pPr algn="ctr">
              <a:lnSpc>
                <a:spcPct val="150000"/>
              </a:lnSpc>
            </a:pPr>
            <a:r>
              <a:rPr lang="zh-CN" altLang="en-US" dirty="0" smtClean="0"/>
              <a:t>买一送一</a:t>
            </a:r>
            <a:endParaRPr lang="en-US" altLang="zh-CN" dirty="0" smtClean="0"/>
          </a:p>
          <a:p>
            <a:pPr algn="ctr">
              <a:lnSpc>
                <a:spcPct val="150000"/>
              </a:lnSpc>
            </a:pPr>
            <a:r>
              <a:rPr lang="zh-CN" altLang="en-US" dirty="0" smtClean="0"/>
              <a:t>一年换新</a:t>
            </a:r>
            <a:endParaRPr lang="en-US" altLang="zh-CN" dirty="0" smtClean="0"/>
          </a:p>
          <a:p>
            <a:pPr algn="ctr">
              <a:lnSpc>
                <a:spcPct val="150000"/>
              </a:lnSpc>
            </a:pPr>
            <a:r>
              <a:rPr lang="zh-CN" altLang="en-US" dirty="0"/>
              <a:t>标</a:t>
            </a:r>
            <a:r>
              <a:rPr lang="zh-CN" altLang="en-US" dirty="0" smtClean="0"/>
              <a:t>品</a:t>
            </a:r>
            <a:endParaRPr lang="en-US" altLang="zh-CN" dirty="0" smtClean="0"/>
          </a:p>
          <a:p>
            <a:pPr algn="ctr">
              <a:lnSpc>
                <a:spcPct val="150000"/>
              </a:lnSpc>
            </a:pPr>
            <a:r>
              <a:rPr lang="zh-CN" altLang="en-US" dirty="0" smtClean="0"/>
              <a:t>品牌货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949215" y="3439286"/>
            <a:ext cx="11079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 smtClean="0"/>
              <a:t>正常买家</a:t>
            </a:r>
            <a:endParaRPr lang="en-US" altLang="zh-CN" dirty="0" smtClean="0"/>
          </a:p>
          <a:p>
            <a:pPr algn="ctr">
              <a:lnSpc>
                <a:spcPct val="150000"/>
              </a:lnSpc>
            </a:pPr>
            <a:r>
              <a:rPr lang="zh-CN" altLang="en-US" dirty="0" smtClean="0"/>
              <a:t>女性买家</a:t>
            </a:r>
            <a:endParaRPr lang="en-US" altLang="zh-CN" dirty="0" smtClean="0"/>
          </a:p>
          <a:p>
            <a:pPr algn="ctr">
              <a:lnSpc>
                <a:spcPct val="150000"/>
              </a:lnSpc>
            </a:pPr>
            <a:r>
              <a:rPr lang="zh-CN" altLang="en-US" dirty="0" smtClean="0"/>
              <a:t>减肥买家</a:t>
            </a:r>
            <a:endParaRPr lang="en-US" altLang="zh-CN" dirty="0" smtClean="0"/>
          </a:p>
          <a:p>
            <a:pPr algn="ctr">
              <a:lnSpc>
                <a:spcPct val="150000"/>
              </a:lnSpc>
            </a:pPr>
            <a:r>
              <a:rPr lang="zh-CN" altLang="en-US" dirty="0" smtClean="0"/>
              <a:t>有车一族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828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08133" y="1000483"/>
            <a:ext cx="1980029" cy="523220"/>
          </a:xfrm>
          <a:prstGeom prst="rect">
            <a:avLst/>
          </a:prstGeom>
          <a:solidFill>
            <a:srgbClr val="3BB9B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高利润产品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217690" y="95227"/>
            <a:ext cx="457200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dirty="0">
                <a:solidFill>
                  <a:schemeClr val="bg1"/>
                </a:solidFill>
              </a:rPr>
              <a:t>b</a:t>
            </a:r>
            <a:r>
              <a:rPr lang="zh-CN" altLang="en-US" dirty="0">
                <a:solidFill>
                  <a:schemeClr val="bg1"/>
                </a:solidFill>
              </a:rPr>
              <a:t>店打造高利润店铺</a:t>
            </a:r>
          </a:p>
        </p:txBody>
      </p:sp>
      <p:sp>
        <p:nvSpPr>
          <p:cNvPr id="2" name="矩形 1"/>
          <p:cNvSpPr/>
          <p:nvPr/>
        </p:nvSpPr>
        <p:spPr>
          <a:xfrm>
            <a:off x="1914808" y="2539125"/>
            <a:ext cx="63238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C00000"/>
                </a:solidFill>
              </a:rPr>
              <a:t>毛利率</a:t>
            </a:r>
            <a:r>
              <a:rPr lang="zh-CN" altLang="en-US" sz="2800" dirty="0" smtClean="0">
                <a:solidFill>
                  <a:srgbClr val="C00000"/>
                </a:solidFill>
              </a:rPr>
              <a:t>高</a:t>
            </a:r>
            <a:r>
              <a:rPr lang="zh-CN" altLang="en-US" sz="2800" dirty="0" smtClean="0"/>
              <a:t>：女鞋</a:t>
            </a:r>
            <a:r>
              <a:rPr lang="zh-CN" altLang="en-US" sz="2800" dirty="0"/>
              <a:t>，成本119元，卖249元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C00000"/>
                </a:solidFill>
              </a:rPr>
              <a:t>毛利额</a:t>
            </a:r>
            <a:r>
              <a:rPr lang="zh-CN" altLang="en-US" sz="2800" dirty="0" smtClean="0">
                <a:solidFill>
                  <a:srgbClr val="C00000"/>
                </a:solidFill>
              </a:rPr>
              <a:t>高</a:t>
            </a:r>
            <a:r>
              <a:rPr lang="zh-CN" altLang="en-US" sz="2800" dirty="0" smtClean="0"/>
              <a:t>：灯具</a:t>
            </a:r>
            <a:r>
              <a:rPr lang="zh-CN" altLang="en-US" sz="2800" dirty="0"/>
              <a:t>，成本899，卖1599</a:t>
            </a:r>
          </a:p>
        </p:txBody>
      </p:sp>
    </p:spTree>
    <p:extLst>
      <p:ext uri="{BB962C8B-B14F-4D97-AF65-F5344CB8AC3E}">
        <p14:creationId xmlns:p14="http://schemas.microsoft.com/office/powerpoint/2010/main" val="25457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44759" y="1000483"/>
            <a:ext cx="2339102" cy="523220"/>
          </a:xfrm>
          <a:prstGeom prst="rect">
            <a:avLst/>
          </a:prstGeom>
          <a:solidFill>
            <a:srgbClr val="3BB9B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沉淀鱼塘方式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217690" y="95227"/>
            <a:ext cx="457200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dirty="0">
                <a:solidFill>
                  <a:schemeClr val="bg1"/>
                </a:solidFill>
              </a:rPr>
              <a:t>b</a:t>
            </a:r>
            <a:r>
              <a:rPr lang="zh-CN" altLang="en-US" dirty="0">
                <a:solidFill>
                  <a:schemeClr val="bg1"/>
                </a:solidFill>
              </a:rPr>
              <a:t>店打造高利润店铺</a:t>
            </a:r>
          </a:p>
        </p:txBody>
      </p:sp>
      <p:pic>
        <p:nvPicPr>
          <p:cNvPr id="4098" name="Picture 2" descr="https://timgsa.baidu.com/timg?image&amp;quality=80&amp;size=b9999_10000&amp;sec=1501928425499&amp;di=dd61501428e7bb60fa5af34e95a53130&amp;imgtype=0&amp;src=http%3A%2F%2F365jia.cn%2Fuploads%2Fnews%2Ffolder_1638339%2Fimages%2F77d70110fc6b8d3b4e7b1ec0a32a3e3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28" y="2429001"/>
            <a:ext cx="1674007" cy="167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16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7168" y="2730972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800" dirty="0" smtClean="0">
                <a:latin typeface="+mj-ea"/>
                <a:ea typeface="+mj-ea"/>
              </a:rPr>
              <a:t>话术一：</a:t>
            </a:r>
            <a:r>
              <a:rPr lang="en-US" altLang="zh-CN" sz="1800" dirty="0">
                <a:latin typeface="+mj-ea"/>
                <a:ea typeface="+mj-ea"/>
              </a:rPr>
              <a:t>【</a:t>
            </a:r>
            <a:r>
              <a:rPr lang="en-US" altLang="zh-CN" sz="1800" dirty="0" err="1">
                <a:latin typeface="+mj-ea"/>
                <a:ea typeface="+mj-ea"/>
              </a:rPr>
              <a:t>xxxxx</a:t>
            </a:r>
            <a:r>
              <a:rPr lang="zh-CN" altLang="en-US" sz="1800" dirty="0">
                <a:latin typeface="+mj-ea"/>
                <a:ea typeface="+mj-ea"/>
              </a:rPr>
              <a:t>旗舰店</a:t>
            </a:r>
            <a:r>
              <a:rPr lang="en-US" altLang="zh-CN" sz="1800" dirty="0">
                <a:latin typeface="+mj-ea"/>
                <a:ea typeface="+mj-ea"/>
              </a:rPr>
              <a:t>】</a:t>
            </a:r>
            <a:r>
              <a:rPr lang="zh-CN" altLang="en-US" sz="1800" dirty="0">
                <a:latin typeface="+mj-ea"/>
                <a:ea typeface="+mj-ea"/>
              </a:rPr>
              <a:t>满意请给</a:t>
            </a:r>
            <a:r>
              <a:rPr lang="en-US" altLang="zh-CN" sz="1800" dirty="0">
                <a:solidFill>
                  <a:srgbClr val="C00000"/>
                </a:solidFill>
                <a:latin typeface="+mj-ea"/>
                <a:ea typeface="+mj-ea"/>
              </a:rPr>
              <a:t>5</a:t>
            </a:r>
            <a:r>
              <a:rPr lang="zh-CN" altLang="en-US" sz="1800" dirty="0">
                <a:solidFill>
                  <a:srgbClr val="C00000"/>
                </a:solidFill>
                <a:latin typeface="+mj-ea"/>
                <a:ea typeface="+mj-ea"/>
              </a:rPr>
              <a:t>分好评，</a:t>
            </a:r>
            <a:r>
              <a:rPr lang="en-US" altLang="zh-CN" sz="1800" dirty="0">
                <a:solidFill>
                  <a:srgbClr val="C00000"/>
                </a:solidFill>
                <a:latin typeface="+mj-ea"/>
                <a:ea typeface="+mj-ea"/>
              </a:rPr>
              <a:t>20</a:t>
            </a:r>
            <a:r>
              <a:rPr lang="zh-CN" altLang="en-US" sz="1800" dirty="0">
                <a:solidFill>
                  <a:srgbClr val="C00000"/>
                </a:solidFill>
                <a:latin typeface="+mj-ea"/>
                <a:ea typeface="+mj-ea"/>
              </a:rPr>
              <a:t>字好评有惊喜</a:t>
            </a:r>
            <a:r>
              <a:rPr lang="zh-CN" altLang="en-US" sz="1800" dirty="0">
                <a:latin typeface="+mj-ea"/>
                <a:ea typeface="+mj-ea"/>
              </a:rPr>
              <a:t>等着你</a:t>
            </a:r>
            <a:r>
              <a:rPr lang="zh-CN" altLang="en-US" sz="1800" dirty="0" smtClean="0">
                <a:latin typeface="+mj-ea"/>
                <a:ea typeface="+mj-ea"/>
              </a:rPr>
              <a:t>，加</a:t>
            </a:r>
            <a:r>
              <a:rPr lang="zh-CN" altLang="en-US" sz="1800" dirty="0">
                <a:latin typeface="+mj-ea"/>
                <a:ea typeface="+mj-ea"/>
              </a:rPr>
              <a:t>官方</a:t>
            </a:r>
            <a:r>
              <a:rPr lang="en-US" altLang="zh-CN" sz="1800" dirty="0">
                <a:solidFill>
                  <a:srgbClr val="C00000"/>
                </a:solidFill>
                <a:latin typeface="+mj-ea"/>
                <a:ea typeface="+mj-ea"/>
              </a:rPr>
              <a:t>Q</a:t>
            </a:r>
            <a:r>
              <a:rPr lang="zh-CN" altLang="en-US" sz="1800" dirty="0">
                <a:solidFill>
                  <a:srgbClr val="C00000"/>
                </a:solidFill>
                <a:latin typeface="+mj-ea"/>
                <a:ea typeface="+mj-ea"/>
              </a:rPr>
              <a:t>群，</a:t>
            </a:r>
            <a:r>
              <a:rPr lang="en-US" altLang="zh-CN" sz="1800" dirty="0">
                <a:solidFill>
                  <a:srgbClr val="C00000"/>
                </a:solidFill>
                <a:latin typeface="+mj-ea"/>
                <a:ea typeface="+mj-ea"/>
              </a:rPr>
              <a:t>xx4953xxx</a:t>
            </a:r>
            <a:r>
              <a:rPr lang="zh-CN" altLang="en-US" sz="1800" dirty="0">
                <a:latin typeface="+mj-ea"/>
                <a:ea typeface="+mj-ea"/>
              </a:rPr>
              <a:t>，定期免费送</a:t>
            </a:r>
            <a:r>
              <a:rPr lang="zh-CN" altLang="en-US" sz="1800" dirty="0" smtClean="0">
                <a:latin typeface="+mj-ea"/>
                <a:ea typeface="+mj-ea"/>
              </a:rPr>
              <a:t>商品</a:t>
            </a:r>
            <a:endParaRPr lang="en-US" altLang="zh-CN" sz="18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CN" sz="18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CN" altLang="en-US" sz="1800" dirty="0">
                <a:latin typeface="+mj-ea"/>
                <a:ea typeface="+mj-ea"/>
              </a:rPr>
              <a:t>话</a:t>
            </a:r>
            <a:r>
              <a:rPr lang="zh-CN" altLang="en-US" sz="1800" dirty="0" smtClean="0">
                <a:latin typeface="+mj-ea"/>
                <a:ea typeface="+mj-ea"/>
              </a:rPr>
              <a:t>术二：</a:t>
            </a:r>
            <a:r>
              <a:rPr lang="en-US" altLang="zh-CN" sz="1800" dirty="0" smtClean="0">
                <a:latin typeface="+mj-ea"/>
                <a:ea typeface="+mj-ea"/>
              </a:rPr>
              <a:t>5</a:t>
            </a:r>
            <a:r>
              <a:rPr lang="zh-CN" altLang="en-US" sz="1800" dirty="0" smtClean="0">
                <a:latin typeface="+mj-ea"/>
                <a:ea typeface="+mj-ea"/>
              </a:rPr>
              <a:t>分好评，</a:t>
            </a:r>
            <a:r>
              <a:rPr lang="en-US" altLang="zh-CN" sz="1800" dirty="0">
                <a:latin typeface="+mj-ea"/>
                <a:ea typeface="+mj-ea"/>
              </a:rPr>
              <a:t> 20</a:t>
            </a:r>
            <a:r>
              <a:rPr lang="zh-CN" altLang="en-US" sz="1800" dirty="0">
                <a:latin typeface="+mj-ea"/>
                <a:ea typeface="+mj-ea"/>
              </a:rPr>
              <a:t>字好评，</a:t>
            </a:r>
            <a:r>
              <a:rPr lang="zh-CN" altLang="en-US" sz="1800" dirty="0" smtClean="0">
                <a:latin typeface="+mj-ea"/>
                <a:ea typeface="+mj-ea"/>
              </a:rPr>
              <a:t>送</a:t>
            </a:r>
            <a:r>
              <a:rPr lang="en-US" altLang="zh-CN" sz="1800" dirty="0" smtClean="0">
                <a:latin typeface="+mj-ea"/>
                <a:ea typeface="+mj-ea"/>
              </a:rPr>
              <a:t>10</a:t>
            </a:r>
            <a:r>
              <a:rPr lang="zh-CN" altLang="en-US" sz="1800" dirty="0" smtClean="0">
                <a:latin typeface="+mj-ea"/>
                <a:ea typeface="+mj-ea"/>
              </a:rPr>
              <a:t>元店铺优惠券</a:t>
            </a:r>
            <a:r>
              <a:rPr lang="en-US" altLang="zh-CN" sz="1800" dirty="0" smtClean="0">
                <a:latin typeface="+mj-ea"/>
                <a:ea typeface="+mj-ea"/>
              </a:rPr>
              <a:t>……</a:t>
            </a:r>
          </a:p>
          <a:p>
            <a:pPr marL="0" indent="0">
              <a:buNone/>
            </a:pPr>
            <a:endParaRPr lang="en-US" altLang="zh-CN" sz="18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CN" altLang="en-US" sz="1800" dirty="0" smtClean="0">
                <a:latin typeface="+mj-ea"/>
                <a:ea typeface="+mj-ea"/>
              </a:rPr>
              <a:t>话术三：</a:t>
            </a:r>
            <a:r>
              <a:rPr lang="en-US" altLang="zh-CN" sz="1800" dirty="0" smtClean="0">
                <a:latin typeface="+mj-ea"/>
                <a:ea typeface="+mj-ea"/>
              </a:rPr>
              <a:t>5</a:t>
            </a:r>
            <a:r>
              <a:rPr lang="zh-CN" altLang="en-US" sz="1800" dirty="0" smtClean="0">
                <a:latin typeface="+mj-ea"/>
                <a:ea typeface="+mj-ea"/>
              </a:rPr>
              <a:t>分好评，</a:t>
            </a:r>
            <a:r>
              <a:rPr lang="en-US" altLang="zh-CN" sz="1800" dirty="0" smtClean="0">
                <a:latin typeface="+mj-ea"/>
                <a:ea typeface="+mj-ea"/>
              </a:rPr>
              <a:t>20</a:t>
            </a:r>
            <a:r>
              <a:rPr lang="zh-CN" altLang="en-US" sz="1800" dirty="0" smtClean="0">
                <a:latin typeface="+mj-ea"/>
                <a:ea typeface="+mj-ea"/>
              </a:rPr>
              <a:t>字好评，有惊喜</a:t>
            </a:r>
            <a:r>
              <a:rPr lang="en-US" altLang="zh-CN" sz="1800" dirty="0" smtClean="0">
                <a:latin typeface="+mj-ea"/>
                <a:ea typeface="+mj-ea"/>
              </a:rPr>
              <a:t>……</a:t>
            </a:r>
            <a:endParaRPr lang="zh-CN" altLang="en-US" sz="1800" dirty="0"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39000" y="1136193"/>
            <a:ext cx="3775393" cy="523220"/>
          </a:xfrm>
          <a:prstGeom prst="rect">
            <a:avLst/>
          </a:prstGeom>
          <a:solidFill>
            <a:srgbClr val="3BB9B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会犯错误加入鱼塘话术</a:t>
            </a:r>
          </a:p>
        </p:txBody>
      </p:sp>
    </p:spTree>
    <p:extLst>
      <p:ext uri="{BB962C8B-B14F-4D97-AF65-F5344CB8AC3E}">
        <p14:creationId xmlns:p14="http://schemas.microsoft.com/office/powerpoint/2010/main" val="22848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4463"/>
            <a:ext cx="9144000" cy="559353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83642" y="3645732"/>
            <a:ext cx="5744622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人总把中奖当人生运气一部分</a:t>
            </a:r>
            <a:endParaRPr lang="en-US" altLang="zh-CN" sz="2400" dirty="0">
              <a:solidFill>
                <a:schemeClr val="bg1"/>
              </a:solidFill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殊不知是商家的营销策略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056283" y="614933"/>
            <a:ext cx="3416320" cy="523220"/>
          </a:xfrm>
          <a:prstGeom prst="rect">
            <a:avLst/>
          </a:prstGeom>
          <a:solidFill>
            <a:srgbClr val="3BB9B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目前效果最好的方法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6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4864" y="636730"/>
            <a:ext cx="7886700" cy="1325563"/>
          </a:xfrm>
        </p:spPr>
        <p:txBody>
          <a:bodyPr/>
          <a:lstStyle/>
          <a:p>
            <a:pPr algn="ctr"/>
            <a:r>
              <a:rPr lang="zh-CN" altLang="en-US" dirty="0" smtClean="0"/>
              <a:t>创建营销流程</a:t>
            </a:r>
            <a:endParaRPr lang="zh-CN" altLang="en-US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3320168157"/>
              </p:ext>
            </p:extLst>
          </p:nvPr>
        </p:nvGraphicFramePr>
        <p:xfrm>
          <a:off x="63374" y="1460375"/>
          <a:ext cx="8953876" cy="264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45953" y="3458424"/>
            <a:ext cx="950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/>
              <a:t>免费送</a:t>
            </a:r>
            <a:endParaRPr lang="en-US" altLang="zh-CN" sz="1200" dirty="0" smtClean="0"/>
          </a:p>
          <a:p>
            <a:pPr algn="ctr"/>
            <a:endParaRPr lang="en-US" altLang="zh-CN" sz="1200" dirty="0"/>
          </a:p>
          <a:p>
            <a:pPr algn="ctr"/>
            <a:r>
              <a:rPr lang="zh-CN" altLang="en-US" sz="1200" dirty="0" smtClean="0"/>
              <a:t>免费换新</a:t>
            </a:r>
            <a:endParaRPr lang="zh-CN" altLang="en-US" sz="1200" dirty="0"/>
          </a:p>
        </p:txBody>
      </p:sp>
      <p:sp>
        <p:nvSpPr>
          <p:cNvPr id="6" name="文本框 5"/>
          <p:cNvSpPr txBox="1"/>
          <p:nvPr/>
        </p:nvSpPr>
        <p:spPr>
          <a:xfrm>
            <a:off x="2189430" y="3366090"/>
            <a:ext cx="9506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/>
              <a:t>B</a:t>
            </a:r>
            <a:r>
              <a:rPr lang="zh-CN" altLang="en-US" sz="1200" dirty="0" smtClean="0"/>
              <a:t>店产品</a:t>
            </a:r>
            <a:endParaRPr lang="en-US" altLang="zh-CN" sz="1200" dirty="0" smtClean="0"/>
          </a:p>
          <a:p>
            <a:pPr algn="ctr"/>
            <a:endParaRPr lang="en-US" altLang="zh-CN" sz="1200" dirty="0"/>
          </a:p>
          <a:p>
            <a:pPr algn="ctr"/>
            <a:r>
              <a:rPr lang="en-US" altLang="zh-CN" sz="1200" dirty="0" smtClean="0"/>
              <a:t>B</a:t>
            </a:r>
            <a:r>
              <a:rPr lang="zh-CN" altLang="en-US" sz="1200" dirty="0" smtClean="0"/>
              <a:t>店新款</a:t>
            </a:r>
            <a:endParaRPr lang="en-US" altLang="zh-CN" sz="1200" dirty="0" smtClean="0"/>
          </a:p>
          <a:p>
            <a:pPr algn="ctr"/>
            <a:endParaRPr lang="en-US" altLang="zh-CN" sz="1200" dirty="0"/>
          </a:p>
          <a:p>
            <a:pPr algn="ctr"/>
            <a:r>
              <a:rPr lang="en-US" altLang="zh-CN" sz="1200" dirty="0" smtClean="0"/>
              <a:t>B</a:t>
            </a:r>
            <a:r>
              <a:rPr lang="zh-CN" altLang="en-US" sz="1200" dirty="0" smtClean="0"/>
              <a:t>店上升款</a:t>
            </a:r>
            <a:endParaRPr lang="zh-CN" altLang="en-US" sz="1200" dirty="0"/>
          </a:p>
        </p:txBody>
      </p:sp>
      <p:sp>
        <p:nvSpPr>
          <p:cNvPr id="7" name="文本框 6"/>
          <p:cNvSpPr txBox="1"/>
          <p:nvPr/>
        </p:nvSpPr>
        <p:spPr>
          <a:xfrm>
            <a:off x="4132907" y="3366090"/>
            <a:ext cx="950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/>
              <a:t>编辑淘口令</a:t>
            </a:r>
            <a:endParaRPr lang="en-US" altLang="zh-CN" sz="1200" dirty="0" smtClean="0"/>
          </a:p>
          <a:p>
            <a:pPr algn="ctr"/>
            <a:endParaRPr lang="en-US" altLang="zh-CN" sz="1200" dirty="0"/>
          </a:p>
          <a:p>
            <a:pPr algn="ctr"/>
            <a:r>
              <a:rPr lang="zh-CN" altLang="en-US" sz="1200" dirty="0"/>
              <a:t>拍</a:t>
            </a:r>
            <a:r>
              <a:rPr lang="zh-CN" altLang="en-US" sz="1200" dirty="0" smtClean="0"/>
              <a:t>下按订单地址发货</a:t>
            </a:r>
            <a:endParaRPr lang="en-US" altLang="zh-CN" sz="1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7843319" y="3366090"/>
            <a:ext cx="11196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/>
              <a:t>下单后感谢</a:t>
            </a:r>
            <a:endParaRPr lang="en-US" altLang="zh-CN" sz="1200" dirty="0" smtClean="0"/>
          </a:p>
          <a:p>
            <a:pPr algn="ctr"/>
            <a:endParaRPr lang="en-US" altLang="zh-CN" sz="1200" dirty="0"/>
          </a:p>
          <a:p>
            <a:pPr algn="ctr"/>
            <a:r>
              <a:rPr lang="zh-CN" altLang="en-US" sz="1200" dirty="0" smtClean="0"/>
              <a:t>下单后小惊喜</a:t>
            </a:r>
            <a:endParaRPr lang="en-US" altLang="zh-CN" sz="1200" dirty="0" smtClean="0"/>
          </a:p>
          <a:p>
            <a:pPr algn="ctr"/>
            <a:endParaRPr lang="en-US" altLang="zh-CN" sz="1200" dirty="0"/>
          </a:p>
          <a:p>
            <a:pPr algn="ctr"/>
            <a:r>
              <a:rPr lang="zh-CN" altLang="en-US" sz="1200" dirty="0" smtClean="0"/>
              <a:t>男女有别</a:t>
            </a:r>
            <a:endParaRPr lang="en-US" altLang="zh-CN" sz="1200" dirty="0" smtClean="0"/>
          </a:p>
          <a:p>
            <a:pPr algn="ctr"/>
            <a:endParaRPr lang="en-US" altLang="zh-CN" sz="1200" dirty="0"/>
          </a:p>
          <a:p>
            <a:pPr algn="ctr"/>
            <a:endParaRPr lang="en-US" altLang="zh-CN" sz="1200" dirty="0" smtClean="0"/>
          </a:p>
        </p:txBody>
      </p:sp>
      <p:sp>
        <p:nvSpPr>
          <p:cNvPr id="12" name="文本框 11"/>
          <p:cNvSpPr txBox="1"/>
          <p:nvPr/>
        </p:nvSpPr>
        <p:spPr>
          <a:xfrm>
            <a:off x="5899842" y="3366089"/>
            <a:ext cx="1119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/>
              <a:t>朋友圈点赞</a:t>
            </a:r>
            <a:endParaRPr lang="en-US" altLang="zh-CN" sz="1200" dirty="0" smtClean="0"/>
          </a:p>
          <a:p>
            <a:pPr algn="ctr"/>
            <a:endParaRPr lang="en-US" altLang="zh-CN" sz="1200" dirty="0"/>
          </a:p>
          <a:p>
            <a:pPr algn="ctr"/>
            <a:r>
              <a:rPr lang="zh-CN" altLang="en-US" sz="1200" dirty="0" smtClean="0"/>
              <a:t>根据流程话术交流</a:t>
            </a:r>
            <a:endParaRPr lang="en-US" altLang="zh-CN" sz="1200" dirty="0" smtClean="0"/>
          </a:p>
        </p:txBody>
      </p:sp>
    </p:spTree>
    <p:extLst>
      <p:ext uri="{BB962C8B-B14F-4D97-AF65-F5344CB8AC3E}">
        <p14:creationId xmlns:p14="http://schemas.microsoft.com/office/powerpoint/2010/main" val="71565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95434" y="4214727"/>
            <a:ext cx="7886700" cy="1325563"/>
          </a:xfrm>
        </p:spPr>
        <p:txBody>
          <a:bodyPr>
            <a:normAutofit fontScale="90000"/>
          </a:bodyPr>
          <a:lstStyle/>
          <a:p>
            <a:pPr lvl="0" algn="ctr"/>
            <a:r>
              <a:rPr lang="zh-CN" altLang="en-US" sz="6000" dirty="0" smtClean="0"/>
              <a:t>如何善用老顾客</a:t>
            </a:r>
            <a:r>
              <a:rPr lang="en-US" altLang="zh-CN" sz="6000" dirty="0" smtClean="0"/>
              <a:t/>
            </a:r>
            <a:br>
              <a:rPr lang="en-US" altLang="zh-CN" sz="6000" dirty="0" smtClean="0"/>
            </a:br>
            <a:r>
              <a:rPr lang="zh-CN" altLang="en-US" sz="6000" dirty="0" smtClean="0"/>
              <a:t>策划</a:t>
            </a:r>
            <a:r>
              <a:rPr lang="zh-CN" altLang="en-US" sz="6000" dirty="0"/>
              <a:t>新的爆款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213980" y="172861"/>
            <a:ext cx="3249608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3900" dirty="0" smtClean="0">
                <a:solidFill>
                  <a:srgbClr val="FF0000"/>
                </a:solidFill>
              </a:rPr>
              <a:t>③</a:t>
            </a:r>
            <a:endParaRPr lang="zh-CN" altLang="en-US" sz="23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9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4202" y="2435112"/>
            <a:ext cx="7884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kern="1700" spc="248" dirty="0" smtClean="0">
                <a:solidFill>
                  <a:srgbClr val="C00000"/>
                </a:solidFill>
                <a:latin typeface="+mn-ea"/>
              </a:rPr>
              <a:t>我们都在讨论老顾客营销</a:t>
            </a:r>
            <a:endParaRPr lang="en-US" altLang="zh-CN" sz="4800" kern="1700" spc="248" dirty="0" smtClean="0">
              <a:solidFill>
                <a:srgbClr val="C00000"/>
              </a:solidFill>
              <a:latin typeface="+mn-ea"/>
            </a:endParaRPr>
          </a:p>
          <a:p>
            <a:pPr algn="ctr"/>
            <a:r>
              <a:rPr lang="zh-CN" altLang="en-US" sz="4800" kern="1700" spc="248" dirty="0">
                <a:latin typeface="+mn-ea"/>
              </a:rPr>
              <a:t>老</a:t>
            </a:r>
            <a:r>
              <a:rPr lang="zh-CN" altLang="en-US" sz="4800" kern="1700" spc="248" dirty="0" smtClean="0">
                <a:latin typeface="+mn-ea"/>
              </a:rPr>
              <a:t>顾客营销到底需要做什么</a:t>
            </a:r>
            <a:endParaRPr lang="en-US" altLang="zh-CN" sz="4800" kern="1700" spc="248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911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14464" y="1498423"/>
            <a:ext cx="1620957" cy="523220"/>
          </a:xfrm>
          <a:prstGeom prst="rect">
            <a:avLst/>
          </a:prstGeom>
          <a:solidFill>
            <a:srgbClr val="3BB9B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沉淀方式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55529" y="3375610"/>
            <a:ext cx="1338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/>
              <a:t>优劣势分析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2489705" y="2822419"/>
            <a:ext cx="1475714" cy="1475714"/>
          </a:xfrm>
          <a:prstGeom prst="ellipse">
            <a:avLst/>
          </a:prstGeom>
          <a:solidFill>
            <a:srgbClr val="3B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点对点</a:t>
            </a:r>
            <a:endParaRPr lang="en-US" altLang="zh-CN" sz="2000" dirty="0" smtClean="0"/>
          </a:p>
          <a:p>
            <a:pPr algn="ctr"/>
            <a:r>
              <a:rPr lang="zh-CN" altLang="en-US" sz="2000" dirty="0"/>
              <a:t>不</a:t>
            </a:r>
            <a:r>
              <a:rPr lang="zh-CN" altLang="en-US" sz="2000" dirty="0" smtClean="0"/>
              <a:t>拉群</a:t>
            </a:r>
            <a:endParaRPr lang="zh-CN" altLang="en-US" sz="2000" dirty="0"/>
          </a:p>
        </p:txBody>
      </p:sp>
      <p:sp>
        <p:nvSpPr>
          <p:cNvPr id="13" name="椭圆 12"/>
          <p:cNvSpPr/>
          <p:nvPr/>
        </p:nvSpPr>
        <p:spPr>
          <a:xfrm>
            <a:off x="5394358" y="2822419"/>
            <a:ext cx="1475714" cy="1475714"/>
          </a:xfrm>
          <a:prstGeom prst="ellipse">
            <a:avLst/>
          </a:prstGeom>
          <a:solidFill>
            <a:srgbClr val="3B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微信群</a:t>
            </a:r>
            <a:endParaRPr lang="en-US" altLang="zh-CN" sz="2000" dirty="0" smtClean="0"/>
          </a:p>
          <a:p>
            <a:pPr algn="ctr"/>
            <a:r>
              <a:rPr lang="zh-CN" altLang="en-US" sz="2000" dirty="0" smtClean="0"/>
              <a:t>活跃群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1511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25417" y="1000483"/>
            <a:ext cx="1620957" cy="523220"/>
          </a:xfrm>
          <a:prstGeom prst="rect">
            <a:avLst/>
          </a:prstGeom>
          <a:solidFill>
            <a:srgbClr val="3BB9B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布置任务</a:t>
            </a: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2916879619"/>
              </p:ext>
            </p:extLst>
          </p:nvPr>
        </p:nvGraphicFramePr>
        <p:xfrm>
          <a:off x="480588" y="1822513"/>
          <a:ext cx="8229219" cy="1663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矩形 1"/>
          <p:cNvSpPr/>
          <p:nvPr/>
        </p:nvSpPr>
        <p:spPr>
          <a:xfrm>
            <a:off x="422485" y="3178264"/>
            <a:ext cx="14066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/>
              <a:t>激活群</a:t>
            </a:r>
            <a:endParaRPr lang="en-US" altLang="zh-CN" dirty="0" smtClean="0"/>
          </a:p>
          <a:p>
            <a:pPr algn="ctr"/>
            <a:r>
              <a:rPr lang="zh-CN" altLang="en-US" dirty="0"/>
              <a:t>微</a:t>
            </a:r>
            <a:r>
              <a:rPr lang="zh-CN" altLang="en-US" dirty="0" smtClean="0"/>
              <a:t>信红包</a:t>
            </a:r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r>
              <a:rPr lang="zh-CN" altLang="en-US" dirty="0" smtClean="0"/>
              <a:t>话术</a:t>
            </a:r>
            <a:endParaRPr lang="zh-CN" altLang="en-US" dirty="0"/>
          </a:p>
          <a:p>
            <a:pPr algn="ctr"/>
            <a:r>
              <a:rPr lang="zh-CN" altLang="en-US" dirty="0" smtClean="0"/>
              <a:t>有</a:t>
            </a:r>
            <a:r>
              <a:rPr lang="zh-CN" altLang="en-US" dirty="0"/>
              <a:t>任务</a:t>
            </a:r>
            <a:r>
              <a:rPr lang="zh-CN" altLang="en-US" dirty="0" smtClean="0"/>
              <a:t>了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红包任务</a:t>
            </a:r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r>
              <a:rPr lang="zh-CN" altLang="en-US" dirty="0"/>
              <a:t>扫码加入</a:t>
            </a:r>
          </a:p>
          <a:p>
            <a:pPr algn="ctr"/>
            <a:r>
              <a:rPr lang="zh-CN" altLang="en-US" dirty="0" smtClean="0"/>
              <a:t>发</a:t>
            </a:r>
            <a:r>
              <a:rPr lang="zh-CN" altLang="en-US" dirty="0"/>
              <a:t>二维码</a:t>
            </a:r>
          </a:p>
        </p:txBody>
      </p:sp>
      <p:sp>
        <p:nvSpPr>
          <p:cNvPr id="10" name="矩形 9"/>
          <p:cNvSpPr/>
          <p:nvPr/>
        </p:nvSpPr>
        <p:spPr>
          <a:xfrm>
            <a:off x="2149815" y="3178264"/>
            <a:ext cx="14066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/>
              <a:t>进群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红包预热</a:t>
            </a:r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r>
              <a:rPr lang="zh-CN" altLang="en-US" dirty="0" smtClean="0"/>
              <a:t>话术</a:t>
            </a:r>
            <a:endParaRPr lang="zh-CN" altLang="en-US" dirty="0"/>
          </a:p>
          <a:p>
            <a:pPr algn="ctr"/>
            <a:r>
              <a:rPr lang="zh-CN" altLang="en-US" dirty="0" smtClean="0"/>
              <a:t>抢到红包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帮忙做任务</a:t>
            </a:r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</p:txBody>
      </p:sp>
      <p:sp>
        <p:nvSpPr>
          <p:cNvPr id="11" name="矩形 10"/>
          <p:cNvSpPr/>
          <p:nvPr/>
        </p:nvSpPr>
        <p:spPr>
          <a:xfrm>
            <a:off x="3925417" y="3178264"/>
            <a:ext cx="14066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搜索</a:t>
            </a:r>
            <a:r>
              <a:rPr lang="zh-CN" altLang="en-US" dirty="0" smtClean="0"/>
              <a:t>关键词洗标签</a:t>
            </a:r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r>
              <a:rPr lang="zh-CN" altLang="en-US" dirty="0" smtClean="0"/>
              <a:t>淘口令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收藏加购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领购物卷</a:t>
            </a:r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</p:txBody>
      </p:sp>
      <p:sp>
        <p:nvSpPr>
          <p:cNvPr id="12" name="矩形 11"/>
          <p:cNvSpPr/>
          <p:nvPr/>
        </p:nvSpPr>
        <p:spPr>
          <a:xfrm>
            <a:off x="5701019" y="3178264"/>
            <a:ext cx="1406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/>
              <a:t>完成订单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真实发货</a:t>
            </a:r>
            <a:endParaRPr lang="en-US" altLang="zh-CN" dirty="0"/>
          </a:p>
        </p:txBody>
      </p:sp>
      <p:sp>
        <p:nvSpPr>
          <p:cNvPr id="7" name="文本框 6"/>
          <p:cNvSpPr txBox="1"/>
          <p:nvPr/>
        </p:nvSpPr>
        <p:spPr>
          <a:xfrm>
            <a:off x="7604910" y="317826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/>
              <a:t>收货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晒买家</a:t>
            </a:r>
            <a:r>
              <a:rPr lang="zh-CN" altLang="en-US" dirty="0"/>
              <a:t>秀</a:t>
            </a:r>
          </a:p>
        </p:txBody>
      </p:sp>
    </p:spTree>
    <p:extLst>
      <p:ext uri="{BB962C8B-B14F-4D97-AF65-F5344CB8AC3E}">
        <p14:creationId xmlns:p14="http://schemas.microsoft.com/office/powerpoint/2010/main" val="183436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F456DB-0AFE-432C-B8A5-E9F319359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D3720B-44CC-41F7-8C3D-219DBA894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161BA2-48C5-4F17-B026-D9CBFBF11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A8CE33-723B-47D5-8E39-F26688C1A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9CD5B3-9DC7-42E1-B954-5D3999E79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386590-7586-405A-999E-EC6FB89BB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BC6D4A-D8A4-4553-A2CB-9C77CE0BB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5BC2D4-8DC2-48CF-ABCA-F33501916F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80A67F-0D00-4CBF-8ABB-92E010B83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2" grpId="0"/>
      <p:bldP spid="10" grpId="0"/>
      <p:bldP spid="11" grpId="0"/>
      <p:bldP spid="12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94482" y="991430"/>
            <a:ext cx="3057247" cy="523220"/>
          </a:xfrm>
          <a:prstGeom prst="rect">
            <a:avLst/>
          </a:prstGeom>
          <a:solidFill>
            <a:srgbClr val="3BB9B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新品阶段进店入口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3521253430"/>
              </p:ext>
            </p:extLst>
          </p:nvPr>
        </p:nvGraphicFramePr>
        <p:xfrm>
          <a:off x="691079" y="1768193"/>
          <a:ext cx="7855391" cy="2025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860078" y="3585172"/>
            <a:ext cx="12618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/>
              <a:t>微</a:t>
            </a:r>
            <a:r>
              <a:rPr lang="zh-CN" altLang="en-US" sz="1400" dirty="0" smtClean="0"/>
              <a:t>信发</a:t>
            </a:r>
            <a:endParaRPr lang="en-US" altLang="zh-CN" sz="1400" dirty="0" smtClean="0"/>
          </a:p>
          <a:p>
            <a:pPr algn="ctr"/>
            <a:endParaRPr lang="en-US" altLang="zh-CN" sz="1400" dirty="0"/>
          </a:p>
          <a:p>
            <a:pPr algn="ctr"/>
            <a:r>
              <a:rPr lang="zh-CN" altLang="en-US" sz="1400" dirty="0" smtClean="0"/>
              <a:t>新品没关键词</a:t>
            </a:r>
            <a:endParaRPr lang="zh-CN" altLang="en-US" sz="1400" dirty="0"/>
          </a:p>
        </p:txBody>
      </p:sp>
      <p:sp>
        <p:nvSpPr>
          <p:cNvPr id="7" name="文本框 6"/>
          <p:cNvSpPr txBox="1"/>
          <p:nvPr/>
        </p:nvSpPr>
        <p:spPr>
          <a:xfrm>
            <a:off x="2895598" y="3585172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店铺上新微淘</a:t>
            </a:r>
            <a:endParaRPr lang="zh-CN" altLang="en-US" sz="1400" dirty="0"/>
          </a:p>
        </p:txBody>
      </p:sp>
      <p:sp>
        <p:nvSpPr>
          <p:cNvPr id="8" name="文本框 7"/>
          <p:cNvSpPr txBox="1"/>
          <p:nvPr/>
        </p:nvSpPr>
        <p:spPr>
          <a:xfrm>
            <a:off x="4931118" y="3576036"/>
            <a:ext cx="15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淘宝</a:t>
            </a:r>
            <a:r>
              <a:rPr lang="en-US" altLang="zh-CN" sz="1400" dirty="0" smtClean="0"/>
              <a:t>app</a:t>
            </a:r>
            <a:r>
              <a:rPr lang="zh-CN" altLang="en-US" sz="1400" dirty="0" smtClean="0"/>
              <a:t>店铺搜索</a:t>
            </a:r>
            <a:endParaRPr lang="zh-CN" altLang="en-US" sz="1400" dirty="0"/>
          </a:p>
        </p:txBody>
      </p:sp>
      <p:sp>
        <p:nvSpPr>
          <p:cNvPr id="9" name="文本框 8"/>
          <p:cNvSpPr txBox="1"/>
          <p:nvPr/>
        </p:nvSpPr>
        <p:spPr>
          <a:xfrm>
            <a:off x="7235942" y="356694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我的淘宝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6009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77477" y="1793632"/>
            <a:ext cx="444224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600" dirty="0" smtClean="0">
                <a:solidFill>
                  <a:srgbClr val="FF0000"/>
                </a:solidFill>
              </a:rPr>
              <a:t>答疑</a:t>
            </a:r>
            <a:endParaRPr lang="en-US" altLang="zh-CN" sz="16600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3200" dirty="0" smtClean="0"/>
              <a:t>有相关问题直接提出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947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9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0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776677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68135" y="685800"/>
            <a:ext cx="2236510" cy="584775"/>
          </a:xfrm>
          <a:prstGeom prst="rect">
            <a:avLst/>
          </a:prstGeom>
          <a:solidFill>
            <a:srgbClr val="3BB9B8"/>
          </a:solidFill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</a:rPr>
              <a:t>老顾客营销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88" y="1710590"/>
            <a:ext cx="8925212" cy="421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8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898700612"/>
              </p:ext>
            </p:extLst>
          </p:nvPr>
        </p:nvGraphicFramePr>
        <p:xfrm>
          <a:off x="882161" y="1776046"/>
          <a:ext cx="7224347" cy="3191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207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95434" y="43939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6600" dirty="0" smtClean="0"/>
              <a:t>如何定义</a:t>
            </a:r>
            <a:r>
              <a:rPr lang="en-US" altLang="zh-CN" sz="6600" dirty="0" err="1" smtClean="0"/>
              <a:t>crm</a:t>
            </a:r>
            <a:endParaRPr lang="zh-CN" altLang="en-US" sz="6600" dirty="0"/>
          </a:p>
        </p:txBody>
      </p:sp>
      <p:sp>
        <p:nvSpPr>
          <p:cNvPr id="5" name="文本框 4"/>
          <p:cNvSpPr txBox="1"/>
          <p:nvPr/>
        </p:nvSpPr>
        <p:spPr>
          <a:xfrm>
            <a:off x="3132498" y="869977"/>
            <a:ext cx="3249608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3900" dirty="0" smtClean="0">
                <a:solidFill>
                  <a:srgbClr val="FF0000"/>
                </a:solidFill>
              </a:rPr>
              <a:t>①</a:t>
            </a:r>
            <a:endParaRPr lang="zh-CN" altLang="en-US" sz="23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3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40912" y="1172500"/>
            <a:ext cx="3057247" cy="523220"/>
          </a:xfrm>
          <a:prstGeom prst="rect">
            <a:avLst/>
          </a:prstGeom>
          <a:solidFill>
            <a:srgbClr val="3BB9B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为什么要做老顾客</a:t>
            </a:r>
          </a:p>
        </p:txBody>
      </p:sp>
      <p:sp>
        <p:nvSpPr>
          <p:cNvPr id="5" name="矩形 4"/>
          <p:cNvSpPr/>
          <p:nvPr/>
        </p:nvSpPr>
        <p:spPr>
          <a:xfrm>
            <a:off x="3569290" y="1943073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流量越来越贵了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068851" y="3398244"/>
            <a:ext cx="1338828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什么是流量</a:t>
            </a:r>
          </a:p>
        </p:txBody>
      </p:sp>
      <p:sp>
        <p:nvSpPr>
          <p:cNvPr id="3" name="矩形 2"/>
          <p:cNvSpPr/>
          <p:nvPr/>
        </p:nvSpPr>
        <p:spPr>
          <a:xfrm>
            <a:off x="3617432" y="3398244"/>
            <a:ext cx="1800493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什么是联系方式</a:t>
            </a:r>
          </a:p>
        </p:txBody>
      </p:sp>
      <p:sp>
        <p:nvSpPr>
          <p:cNvPr id="7" name="矩形 6"/>
          <p:cNvSpPr/>
          <p:nvPr/>
        </p:nvSpPr>
        <p:spPr>
          <a:xfrm>
            <a:off x="6548477" y="3398244"/>
            <a:ext cx="156966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什么是老顾客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15099" y="4280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访客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3963680" y="428043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下单顾客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906058" y="428043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二次下单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745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29387" y="1063858"/>
            <a:ext cx="2339102" cy="523220"/>
          </a:xfrm>
          <a:prstGeom prst="rect">
            <a:avLst/>
          </a:prstGeom>
          <a:solidFill>
            <a:srgbClr val="3BB9B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企业销售流程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3871715559"/>
              </p:ext>
            </p:extLst>
          </p:nvPr>
        </p:nvGraphicFramePr>
        <p:xfrm>
          <a:off x="841972" y="1822513"/>
          <a:ext cx="7523430" cy="1889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113577" y="3648547"/>
            <a:ext cx="1569660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 smtClean="0"/>
              <a:t>投放广告渠道</a:t>
            </a:r>
            <a:endParaRPr lang="en-US" altLang="zh-CN" dirty="0" smtClean="0"/>
          </a:p>
          <a:p>
            <a:pPr algn="ctr">
              <a:lnSpc>
                <a:spcPct val="150000"/>
              </a:lnSpc>
            </a:pPr>
            <a:r>
              <a:rPr lang="zh-CN" altLang="en-US" dirty="0" smtClean="0"/>
              <a:t>电视、地铁</a:t>
            </a:r>
            <a:endParaRPr lang="en-US" altLang="zh-CN" dirty="0" smtClean="0"/>
          </a:p>
          <a:p>
            <a:pPr algn="ctr">
              <a:lnSpc>
                <a:spcPct val="150000"/>
              </a:lnSpc>
            </a:pPr>
            <a:r>
              <a:rPr lang="zh-CN" altLang="en-US" dirty="0" smtClean="0"/>
              <a:t>户外广告</a:t>
            </a:r>
            <a:endParaRPr lang="en-US" altLang="zh-CN" dirty="0" smtClean="0"/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线</a:t>
            </a:r>
            <a:r>
              <a:rPr lang="zh-CN" altLang="en-US" dirty="0" smtClean="0">
                <a:solidFill>
                  <a:srgbClr val="C00000"/>
                </a:solidFill>
              </a:rPr>
              <a:t>上视频贴片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微</a:t>
            </a:r>
            <a:r>
              <a:rPr lang="zh-CN" altLang="en-US" dirty="0" smtClean="0">
                <a:solidFill>
                  <a:srgbClr val="C00000"/>
                </a:solidFill>
              </a:rPr>
              <a:t>博微信炒作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25417" y="3648547"/>
            <a:ext cx="1338828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 smtClean="0"/>
              <a:t>线下商超</a:t>
            </a:r>
            <a:endParaRPr lang="en-US" altLang="zh-CN" dirty="0" smtClean="0"/>
          </a:p>
          <a:p>
            <a:pPr algn="ctr">
              <a:lnSpc>
                <a:spcPct val="150000"/>
              </a:lnSpc>
            </a:pPr>
            <a:r>
              <a:rPr lang="zh-CN" altLang="en-US" dirty="0" smtClean="0"/>
              <a:t>社区便利店</a:t>
            </a:r>
            <a:endParaRPr lang="en-US" altLang="zh-CN" dirty="0" smtClean="0"/>
          </a:p>
          <a:p>
            <a:pPr algn="ctr">
              <a:lnSpc>
                <a:spcPct val="150000"/>
              </a:lnSpc>
            </a:pPr>
            <a:r>
              <a:rPr lang="zh-CN" altLang="en-US" dirty="0" smtClean="0"/>
              <a:t>批发部</a:t>
            </a:r>
            <a:endParaRPr lang="en-US" altLang="zh-CN" dirty="0" smtClean="0"/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线</a:t>
            </a:r>
            <a:r>
              <a:rPr lang="zh-CN" altLang="en-US" dirty="0" smtClean="0">
                <a:solidFill>
                  <a:srgbClr val="C00000"/>
                </a:solidFill>
              </a:rPr>
              <a:t>上官网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天</a:t>
            </a:r>
            <a:r>
              <a:rPr lang="zh-CN" altLang="en-US" dirty="0" smtClean="0">
                <a:solidFill>
                  <a:srgbClr val="C00000"/>
                </a:solidFill>
              </a:rPr>
              <a:t>猫旗舰店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76162" y="3648547"/>
            <a:ext cx="1338828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 smtClean="0"/>
              <a:t>400</a:t>
            </a:r>
            <a:r>
              <a:rPr lang="zh-CN" altLang="en-US" dirty="0" smtClean="0"/>
              <a:t>电话</a:t>
            </a:r>
            <a:endParaRPr lang="en-US" altLang="zh-CN" dirty="0" smtClean="0"/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微</a:t>
            </a:r>
            <a:r>
              <a:rPr lang="zh-CN" altLang="en-US" dirty="0" smtClean="0">
                <a:solidFill>
                  <a:srgbClr val="C00000"/>
                </a:solidFill>
              </a:rPr>
              <a:t>信公众号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rgbClr val="C00000"/>
                </a:solidFill>
              </a:rPr>
              <a:t>官方论坛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rgbClr val="C00000"/>
                </a:solidFill>
              </a:rPr>
              <a:t>官方微博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 smtClean="0">
                <a:solidFill>
                  <a:srgbClr val="C00000"/>
                </a:solidFill>
              </a:rPr>
              <a:t>QQ</a:t>
            </a:r>
            <a:r>
              <a:rPr lang="zh-CN" altLang="en-US" dirty="0" smtClean="0">
                <a:solidFill>
                  <a:srgbClr val="C00000"/>
                </a:solidFill>
              </a:rPr>
              <a:t>空间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Century Gothic"/>
        <a:ea typeface="微软雅黑"/>
        <a:cs typeface=""/>
      </a:majorFont>
      <a:minorFont>
        <a:latin typeface="Palatino Linotype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Century Gothic"/>
        <a:ea typeface="微软雅黑"/>
        <a:cs typeface=""/>
      </a:majorFont>
      <a:minorFont>
        <a:latin typeface="Palatino Linotype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3857</TotalTime>
  <Words>1257</Words>
  <Application>Microsoft Office PowerPoint</Application>
  <PresentationFormat>全屏显示(4:3)</PresentationFormat>
  <Paragraphs>363</Paragraphs>
  <Slides>46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46</vt:i4>
      </vt:variant>
    </vt:vector>
  </HeadingPairs>
  <TitlesOfParts>
    <vt:vector size="48" baseType="lpstr"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如何定义crm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创建营销流程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如何利用ab店互导 策划打造新店铺</vt:lpstr>
      <vt:lpstr>PowerPoint 演示文稿</vt:lpstr>
      <vt:lpstr>PowerPoint 演示文稿</vt:lpstr>
      <vt:lpstr>PowerPoint 演示文稿</vt:lpstr>
      <vt:lpstr>PowerPoint 演示文稿</vt:lpstr>
      <vt:lpstr>新品企划之账户篇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创建营销流程</vt:lpstr>
      <vt:lpstr>如何善用老顾客 策划新的爆款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star</cp:lastModifiedBy>
  <cp:revision>396</cp:revision>
  <dcterms:created xsi:type="dcterms:W3CDTF">2015-05-07T09:06:55Z</dcterms:created>
  <dcterms:modified xsi:type="dcterms:W3CDTF">2017-08-31T09:36:15Z</dcterms:modified>
</cp:coreProperties>
</file>